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5.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16.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7.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18.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19.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20.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21.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theme/theme22.xml" ContentType="application/vnd.openxmlformats-officedocument.theme+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theme/theme23.xml" ContentType="application/vnd.openxmlformats-officedocument.theme+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24.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25.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 id="2147483787" r:id="rId3"/>
    <p:sldMasterId id="2147483841" r:id="rId4"/>
    <p:sldMasterId id="2147483881" r:id="rId5"/>
    <p:sldMasterId id="2147483914" r:id="rId6"/>
    <p:sldMasterId id="2147483947" r:id="rId7"/>
    <p:sldMasterId id="2147484000" r:id="rId8"/>
    <p:sldMasterId id="2147484042" r:id="rId9"/>
    <p:sldMasterId id="2147484077" r:id="rId10"/>
    <p:sldMasterId id="2147484114" r:id="rId11"/>
    <p:sldMasterId id="2147484201" r:id="rId12"/>
    <p:sldMasterId id="2147484236" r:id="rId13"/>
    <p:sldMasterId id="2147484272" r:id="rId14"/>
    <p:sldMasterId id="2147484295" r:id="rId15"/>
    <p:sldMasterId id="2147484341" r:id="rId16"/>
    <p:sldMasterId id="2147484363" r:id="rId17"/>
    <p:sldMasterId id="2147484420" r:id="rId18"/>
    <p:sldMasterId id="2147484463" r:id="rId19"/>
    <p:sldMasterId id="2147484520" r:id="rId20"/>
    <p:sldMasterId id="2147484554" r:id="rId21"/>
    <p:sldMasterId id="2147484576" r:id="rId22"/>
    <p:sldMasterId id="2147484599" r:id="rId23"/>
    <p:sldMasterId id="2147484621" r:id="rId24"/>
    <p:sldMasterId id="2147484633" r:id="rId25"/>
    <p:sldMasterId id="2147484669" r:id="rId26"/>
  </p:sldMasterIdLst>
  <p:notesMasterIdLst>
    <p:notesMasterId r:id="rId43"/>
  </p:notesMasterIdLst>
  <p:handoutMasterIdLst>
    <p:handoutMasterId r:id="rId44"/>
  </p:handoutMasterIdLst>
  <p:sldIdLst>
    <p:sldId id="567" r:id="rId27"/>
    <p:sldId id="582" r:id="rId28"/>
    <p:sldId id="592" r:id="rId29"/>
    <p:sldId id="606" r:id="rId30"/>
    <p:sldId id="603" r:id="rId31"/>
    <p:sldId id="604" r:id="rId32"/>
    <p:sldId id="610" r:id="rId33"/>
    <p:sldId id="611" r:id="rId34"/>
    <p:sldId id="612" r:id="rId35"/>
    <p:sldId id="607" r:id="rId36"/>
    <p:sldId id="608" r:id="rId37"/>
    <p:sldId id="609" r:id="rId38"/>
    <p:sldId id="599" r:id="rId39"/>
    <p:sldId id="613" r:id="rId40"/>
    <p:sldId id="581" r:id="rId41"/>
    <p:sldId id="589" r:id="rId42"/>
  </p:sldIdLst>
  <p:sldSz cx="9144000" cy="5143500" type="screen16x9"/>
  <p:notesSz cx="6858000" cy="9144000"/>
  <p:defaultTextStyle>
    <a:defPPr>
      <a:defRPr lang="zh-CN"/>
    </a:defPPr>
    <a:lvl1pPr marL="0" algn="l" defTabSz="913208" rtl="0" eaLnBrk="1" latinLnBrk="0" hangingPunct="1">
      <a:defRPr sz="1800" kern="1200">
        <a:solidFill>
          <a:schemeClr val="tx1"/>
        </a:solidFill>
        <a:latin typeface="+mn-lt"/>
        <a:ea typeface="+mn-ea"/>
        <a:cs typeface="+mn-cs"/>
      </a:defRPr>
    </a:lvl1pPr>
    <a:lvl2pPr marL="456604" algn="l" defTabSz="913208" rtl="0" eaLnBrk="1" latinLnBrk="0" hangingPunct="1">
      <a:defRPr sz="1800" kern="1200">
        <a:solidFill>
          <a:schemeClr val="tx1"/>
        </a:solidFill>
        <a:latin typeface="+mn-lt"/>
        <a:ea typeface="+mn-ea"/>
        <a:cs typeface="+mn-cs"/>
      </a:defRPr>
    </a:lvl2pPr>
    <a:lvl3pPr marL="913208" algn="l" defTabSz="913208" rtl="0" eaLnBrk="1" latinLnBrk="0" hangingPunct="1">
      <a:defRPr sz="1800" kern="1200">
        <a:solidFill>
          <a:schemeClr val="tx1"/>
        </a:solidFill>
        <a:latin typeface="+mn-lt"/>
        <a:ea typeface="+mn-ea"/>
        <a:cs typeface="+mn-cs"/>
      </a:defRPr>
    </a:lvl3pPr>
    <a:lvl4pPr marL="1369812" algn="l" defTabSz="913208" rtl="0" eaLnBrk="1" latinLnBrk="0" hangingPunct="1">
      <a:defRPr sz="1800" kern="1200">
        <a:solidFill>
          <a:schemeClr val="tx1"/>
        </a:solidFill>
        <a:latin typeface="+mn-lt"/>
        <a:ea typeface="+mn-ea"/>
        <a:cs typeface="+mn-cs"/>
      </a:defRPr>
    </a:lvl4pPr>
    <a:lvl5pPr marL="1826415" algn="l" defTabSz="913208" rtl="0" eaLnBrk="1" latinLnBrk="0" hangingPunct="1">
      <a:defRPr sz="1800" kern="1200">
        <a:solidFill>
          <a:schemeClr val="tx1"/>
        </a:solidFill>
        <a:latin typeface="+mn-lt"/>
        <a:ea typeface="+mn-ea"/>
        <a:cs typeface="+mn-cs"/>
      </a:defRPr>
    </a:lvl5pPr>
    <a:lvl6pPr marL="2283020" algn="l" defTabSz="913208" rtl="0" eaLnBrk="1" latinLnBrk="0" hangingPunct="1">
      <a:defRPr sz="1800" kern="1200">
        <a:solidFill>
          <a:schemeClr val="tx1"/>
        </a:solidFill>
        <a:latin typeface="+mn-lt"/>
        <a:ea typeface="+mn-ea"/>
        <a:cs typeface="+mn-cs"/>
      </a:defRPr>
    </a:lvl6pPr>
    <a:lvl7pPr marL="2739624" algn="l" defTabSz="913208" rtl="0" eaLnBrk="1" latinLnBrk="0" hangingPunct="1">
      <a:defRPr sz="1800" kern="1200">
        <a:solidFill>
          <a:schemeClr val="tx1"/>
        </a:solidFill>
        <a:latin typeface="+mn-lt"/>
        <a:ea typeface="+mn-ea"/>
        <a:cs typeface="+mn-cs"/>
      </a:defRPr>
    </a:lvl7pPr>
    <a:lvl8pPr marL="3196227" algn="l" defTabSz="913208" rtl="0" eaLnBrk="1" latinLnBrk="0" hangingPunct="1">
      <a:defRPr sz="1800" kern="1200">
        <a:solidFill>
          <a:schemeClr val="tx1"/>
        </a:solidFill>
        <a:latin typeface="+mn-lt"/>
        <a:ea typeface="+mn-ea"/>
        <a:cs typeface="+mn-cs"/>
      </a:defRPr>
    </a:lvl8pPr>
    <a:lvl9pPr marL="3652832" algn="l" defTabSz="91320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1E4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4485" autoAdjust="0"/>
    <p:restoredTop sz="91144" autoAdjust="0"/>
  </p:normalViewPr>
  <p:slideViewPr>
    <p:cSldViewPr>
      <p:cViewPr varScale="1">
        <p:scale>
          <a:sx n="79" d="100"/>
          <a:sy n="79" d="100"/>
        </p:scale>
        <p:origin x="610" y="7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584"/>
    </p:cViewPr>
  </p:sorter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0C545E-430B-4C26-8791-23AFD1F39D76}" type="datetimeFigureOut">
              <a:rPr lang="zh-CN" altLang="en-US" smtClean="0"/>
              <a:t>2017/5/4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6F2DE5E-B287-4F7F-8115-B450E3860B82}" type="slidenum">
              <a:rPr lang="zh-CN" altLang="en-US" smtClean="0"/>
              <a:t>‹#›</a:t>
            </a:fld>
            <a:endParaRPr lang="zh-CN" altLang="en-US"/>
          </a:p>
        </p:txBody>
      </p:sp>
    </p:spTree>
    <p:extLst>
      <p:ext uri="{BB962C8B-B14F-4D97-AF65-F5344CB8AC3E}">
        <p14:creationId xmlns:p14="http://schemas.microsoft.com/office/powerpoint/2010/main" val="1240862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A96FCC-0870-47A6-8675-A9472017F448}" type="datetimeFigureOut">
              <a:rPr lang="zh-CN" altLang="en-US" smtClean="0"/>
              <a:t>2017/5/4</a:t>
            </a:fld>
            <a:endParaRPr lang="zh-CN"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91B01-AECB-4B56-B339-ABE13C2726C4}" type="slidenum">
              <a:rPr lang="zh-CN" altLang="en-US" smtClean="0"/>
              <a:t>‹#›</a:t>
            </a:fld>
            <a:endParaRPr lang="zh-CN" altLang="en-US"/>
          </a:p>
        </p:txBody>
      </p:sp>
    </p:spTree>
    <p:extLst>
      <p:ext uri="{BB962C8B-B14F-4D97-AF65-F5344CB8AC3E}">
        <p14:creationId xmlns:p14="http://schemas.microsoft.com/office/powerpoint/2010/main" val="1004638564"/>
      </p:ext>
    </p:extLst>
  </p:cSld>
  <p:clrMap bg1="lt1" tx1="dk1" bg2="lt2" tx2="dk2" accent1="accent1" accent2="accent2" accent3="accent3" accent4="accent4" accent5="accent5" accent6="accent6" hlink="hlink" folHlink="folHlink"/>
  <p:notesStyle>
    <a:lvl1pPr marL="0" algn="l" defTabSz="913208" rtl="0" eaLnBrk="1" latinLnBrk="0" hangingPunct="1">
      <a:defRPr sz="1200" kern="1200">
        <a:solidFill>
          <a:schemeClr val="tx1"/>
        </a:solidFill>
        <a:latin typeface="+mn-lt"/>
        <a:ea typeface="+mn-ea"/>
        <a:cs typeface="+mn-cs"/>
      </a:defRPr>
    </a:lvl1pPr>
    <a:lvl2pPr marL="456604" algn="l" defTabSz="913208" rtl="0" eaLnBrk="1" latinLnBrk="0" hangingPunct="1">
      <a:defRPr sz="1200" kern="1200">
        <a:solidFill>
          <a:schemeClr val="tx1"/>
        </a:solidFill>
        <a:latin typeface="+mn-lt"/>
        <a:ea typeface="+mn-ea"/>
        <a:cs typeface="+mn-cs"/>
      </a:defRPr>
    </a:lvl2pPr>
    <a:lvl3pPr marL="913208" algn="l" defTabSz="913208" rtl="0" eaLnBrk="1" latinLnBrk="0" hangingPunct="1">
      <a:defRPr sz="1200" kern="1200">
        <a:solidFill>
          <a:schemeClr val="tx1"/>
        </a:solidFill>
        <a:latin typeface="+mn-lt"/>
        <a:ea typeface="+mn-ea"/>
        <a:cs typeface="+mn-cs"/>
      </a:defRPr>
    </a:lvl3pPr>
    <a:lvl4pPr marL="1369812" algn="l" defTabSz="913208" rtl="0" eaLnBrk="1" latinLnBrk="0" hangingPunct="1">
      <a:defRPr sz="1200" kern="1200">
        <a:solidFill>
          <a:schemeClr val="tx1"/>
        </a:solidFill>
        <a:latin typeface="+mn-lt"/>
        <a:ea typeface="+mn-ea"/>
        <a:cs typeface="+mn-cs"/>
      </a:defRPr>
    </a:lvl4pPr>
    <a:lvl5pPr marL="1826415" algn="l" defTabSz="913208" rtl="0" eaLnBrk="1" latinLnBrk="0" hangingPunct="1">
      <a:defRPr sz="1200" kern="1200">
        <a:solidFill>
          <a:schemeClr val="tx1"/>
        </a:solidFill>
        <a:latin typeface="+mn-lt"/>
        <a:ea typeface="+mn-ea"/>
        <a:cs typeface="+mn-cs"/>
      </a:defRPr>
    </a:lvl5pPr>
    <a:lvl6pPr marL="2283020" algn="l" defTabSz="913208" rtl="0" eaLnBrk="1" latinLnBrk="0" hangingPunct="1">
      <a:defRPr sz="1200" kern="1200">
        <a:solidFill>
          <a:schemeClr val="tx1"/>
        </a:solidFill>
        <a:latin typeface="+mn-lt"/>
        <a:ea typeface="+mn-ea"/>
        <a:cs typeface="+mn-cs"/>
      </a:defRPr>
    </a:lvl6pPr>
    <a:lvl7pPr marL="2739624" algn="l" defTabSz="913208" rtl="0" eaLnBrk="1" latinLnBrk="0" hangingPunct="1">
      <a:defRPr sz="1200" kern="1200">
        <a:solidFill>
          <a:schemeClr val="tx1"/>
        </a:solidFill>
        <a:latin typeface="+mn-lt"/>
        <a:ea typeface="+mn-ea"/>
        <a:cs typeface="+mn-cs"/>
      </a:defRPr>
    </a:lvl7pPr>
    <a:lvl8pPr marL="3196227" algn="l" defTabSz="913208" rtl="0" eaLnBrk="1" latinLnBrk="0" hangingPunct="1">
      <a:defRPr sz="1200" kern="1200">
        <a:solidFill>
          <a:schemeClr val="tx1"/>
        </a:solidFill>
        <a:latin typeface="+mn-lt"/>
        <a:ea typeface="+mn-ea"/>
        <a:cs typeface="+mn-cs"/>
      </a:defRPr>
    </a:lvl8pPr>
    <a:lvl9pPr marL="3652832" algn="l" defTabSz="9132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r>
              <a:rPr lang="en-US" altLang="zh-CN" sz="900" u="sng" dirty="0">
                <a:latin typeface="GE Inspira" panose="020F0603030400020203" pitchFamily="34" charset="0"/>
              </a:rPr>
              <a:t>For Market Size:</a:t>
            </a:r>
          </a:p>
          <a:p>
            <a:r>
              <a:rPr lang="en-US" altLang="zh-CN" sz="900" dirty="0">
                <a:latin typeface="GE Inspira" panose="020F0603030400020203" pitchFamily="34" charset="0"/>
              </a:rPr>
              <a:t>-L3B Hospital number: 2000; L2 Hospital number: 7600; </a:t>
            </a:r>
            <a:r>
              <a:rPr lang="en-US" altLang="zh-CN" sz="900" dirty="0" err="1">
                <a:latin typeface="GE Inspira" panose="020F0603030400020203" pitchFamily="34" charset="0"/>
              </a:rPr>
              <a:t>Goblue&amp;Enterprise</a:t>
            </a:r>
            <a:r>
              <a:rPr lang="en-US" altLang="zh-CN" sz="900" dirty="0">
                <a:latin typeface="GE Inspira" panose="020F0603030400020203" pitchFamily="34" charset="0"/>
              </a:rPr>
              <a:t>: 3375 (total12000~15000,cover 25%)</a:t>
            </a:r>
          </a:p>
          <a:p>
            <a:r>
              <a:rPr lang="en-US" altLang="zh-CN" sz="900" dirty="0">
                <a:latin typeface="GE Inspira" panose="020F0603030400020203" pitchFamily="34" charset="0"/>
              </a:rPr>
              <a:t>-20% of L3B,15% of L2 and 10% of </a:t>
            </a:r>
            <a:r>
              <a:rPr lang="en-US" altLang="zh-CN" sz="900" dirty="0" err="1">
                <a:latin typeface="GE Inspira" panose="020F0603030400020203" pitchFamily="34" charset="0"/>
              </a:rPr>
              <a:t>GoBlue&amp;Enterprise</a:t>
            </a:r>
            <a:r>
              <a:rPr lang="en-US" altLang="zh-CN" sz="900" dirty="0">
                <a:latin typeface="GE Inspira" panose="020F0603030400020203" pitchFamily="34" charset="0"/>
              </a:rPr>
              <a:t> will purchase CMMS</a:t>
            </a:r>
          </a:p>
          <a:p>
            <a:r>
              <a:rPr lang="en-US" altLang="zh-CN" sz="900" dirty="0">
                <a:latin typeface="GE Inspira" panose="020F0603030400020203" pitchFamily="34" charset="0"/>
              </a:rPr>
              <a:t>-2017’s estimate is half year since start from 2H</a:t>
            </a:r>
          </a:p>
          <a:p>
            <a:endParaRPr lang="en-US" sz="900" dirty="0"/>
          </a:p>
        </p:txBody>
      </p:sp>
    </p:spTree>
    <p:extLst>
      <p:ext uri="{BB962C8B-B14F-4D97-AF65-F5344CB8AC3E}">
        <p14:creationId xmlns:p14="http://schemas.microsoft.com/office/powerpoint/2010/main" val="112106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1035581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409288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77041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1607780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309182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426195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143677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81317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257506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1686109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1500605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2730832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536575"/>
            <a:ext cx="4756150" cy="2676525"/>
          </a:xfrm>
        </p:spPr>
      </p:sp>
      <p:sp>
        <p:nvSpPr>
          <p:cNvPr id="3" name="Notes Placeholder 2"/>
          <p:cNvSpPr>
            <a:spLocks noGrp="1"/>
          </p:cNvSpPr>
          <p:nvPr>
            <p:ph type="body" idx="1"/>
          </p:nvPr>
        </p:nvSpPr>
        <p:spPr>
          <a:xfrm>
            <a:off x="1530309" y="3391572"/>
            <a:ext cx="6580327" cy="3213068"/>
          </a:xfrm>
        </p:spPr>
        <p:txBody>
          <a:bodyPr/>
          <a:lstStyle/>
          <a:p>
            <a:endParaRPr lang="en-US" sz="900" dirty="0"/>
          </a:p>
        </p:txBody>
      </p:sp>
    </p:spTree>
    <p:extLst>
      <p:ext uri="{BB962C8B-B14F-4D97-AF65-F5344CB8AC3E}">
        <p14:creationId xmlns:p14="http://schemas.microsoft.com/office/powerpoint/2010/main" val="385071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png"/><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jpeg"/><Relationship Id="rId1" Type="http://schemas.openxmlformats.org/officeDocument/2006/relationships/slideMaster" Target="../slideMasters/slideMaster23.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71.png"/><Relationship Id="rId1" Type="http://schemas.openxmlformats.org/officeDocument/2006/relationships/slideMaster" Target="../slideMasters/slideMaster2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2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23.xml"/></Relationships>
</file>

<file path=ppt/slideLayouts/_rels/slideLayout57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23.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2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5.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5.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5.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25.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7.png"/><Relationship Id="rId1" Type="http://schemas.openxmlformats.org/officeDocument/2006/relationships/slideMaster" Target="../slideMasters/slideMaster25.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Master" Target="../slideMasters/slideMaster25.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0.png"/><Relationship Id="rId1" Type="http://schemas.openxmlformats.org/officeDocument/2006/relationships/slideMaster" Target="../slideMasters/slideMaster25.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1.png"/><Relationship Id="rId1" Type="http://schemas.openxmlformats.org/officeDocument/2006/relationships/slideMaster" Target="../slideMasters/slideMaster25.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2.png"/><Relationship Id="rId1" Type="http://schemas.openxmlformats.org/officeDocument/2006/relationships/slideMaster" Target="../slideMasters/slideMaster25.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3.png"/><Relationship Id="rId1" Type="http://schemas.openxmlformats.org/officeDocument/2006/relationships/slideMaster" Target="../slideMasters/slideMaster25.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7.png"/><Relationship Id="rId1" Type="http://schemas.openxmlformats.org/officeDocument/2006/relationships/slideMaster" Target="../slideMasters/slideMaster2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6.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6.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6.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6.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6.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6.xml"/></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6.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2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26.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26.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26.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Master" Target="../slideMasters/slideMaster26.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Master" Target="../slideMasters/slideMaster26.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610" y="4663380"/>
            <a:ext cx="4066897" cy="314770"/>
          </a:xfrm>
          <a:prstGeom prst="rect">
            <a:avLst/>
          </a:prstGeom>
        </p:spPr>
        <p:txBody>
          <a:bodyPr vert="horz" lIns="0" tIns="0" rIns="0" bIns="0" rtlCol="0" anchor="t" anchorCtr="0">
            <a:noAutofit/>
          </a:bodyPr>
          <a:lstStyle/>
          <a:p>
            <a:pPr defTabSz="456604"/>
            <a:r>
              <a:rPr lang="en-US" sz="1600" b="1">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Tree>
    <p:extLst>
      <p:ext uri="{BB962C8B-B14F-4D97-AF65-F5344CB8AC3E}">
        <p14:creationId xmlns:p14="http://schemas.microsoft.com/office/powerpoint/2010/main" val="608935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8" name="Date Placeholder 7"/>
          <p:cNvSpPr>
            <a:spLocks noGrp="1"/>
          </p:cNvSpPr>
          <p:nvPr>
            <p:ph type="dt" sz="half" idx="10"/>
          </p:nvPr>
        </p:nvSpPr>
        <p:spPr/>
        <p:txBody>
          <a:bodyPr/>
          <a:lstStyle/>
          <a:p>
            <a:r>
              <a:rPr lang="en-US" sz="900" dirty="0">
                <a:solidFill>
                  <a:srgbClr val="454545"/>
                </a:solidFill>
              </a:rPr>
              <a:t>Title or Job Number | XX Month 201X</a:t>
            </a:r>
          </a:p>
        </p:txBody>
      </p:sp>
      <p:sp>
        <p:nvSpPr>
          <p:cNvPr id="9" name="Footer Placeholder 8"/>
          <p:cNvSpPr>
            <a:spLocks noGrp="1"/>
          </p:cNvSpPr>
          <p:nvPr>
            <p:ph type="ftr" sz="quarter" idx="11"/>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2"/>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4905123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281970414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4830" y="140494"/>
            <a:ext cx="8537575" cy="44172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lang="en-US" sz="2800" b="1" smtClean="0">
                <a:solidFill>
                  <a:srgbClr val="1E4191"/>
                </a:solidFill>
                <a:latin typeface="+mj-lt"/>
                <a:ea typeface="+mj-ea"/>
                <a:cs typeface="+mj-cs"/>
              </a:defRPr>
            </a:lvl1pPr>
          </a:lstStyle>
          <a:p>
            <a:pPr lvl="0" algn="l" rtl="0" eaLnBrk="0" fontAlgn="base" hangingPunct="0">
              <a:lnSpc>
                <a:spcPct val="90000"/>
              </a:lnSpc>
              <a:spcBef>
                <a:spcPct val="0"/>
              </a:spcBef>
              <a:spcAft>
                <a:spcPct val="0"/>
              </a:spcAft>
            </a:pPr>
            <a:r>
              <a:rPr lang="en-US"/>
              <a:t>Click to edit Master title style</a:t>
            </a:r>
          </a:p>
        </p:txBody>
      </p:sp>
    </p:spTree>
    <p:extLst>
      <p:ext uri="{BB962C8B-B14F-4D97-AF65-F5344CB8AC3E}">
        <p14:creationId xmlns:p14="http://schemas.microsoft.com/office/powerpoint/2010/main" val="41968556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1047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72"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4103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a:p>
        </p:txBody>
      </p:sp>
    </p:spTree>
    <p:extLst>
      <p:ext uri="{BB962C8B-B14F-4D97-AF65-F5344CB8AC3E}">
        <p14:creationId xmlns:p14="http://schemas.microsoft.com/office/powerpoint/2010/main" val="19890431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10761"/>
            <a:ext cx="8459788" cy="748903"/>
          </a:xfrm>
        </p:spPr>
        <p:txBody>
          <a:bodyPr/>
          <a:lstStyle/>
          <a:p>
            <a:r>
              <a:rPr lang="en-US"/>
              <a:t>Click to edit Master title style</a:t>
            </a:r>
          </a:p>
        </p:txBody>
      </p:sp>
      <p:sp>
        <p:nvSpPr>
          <p:cNvPr id="3" name="Content Placeholder 2"/>
          <p:cNvSpPr>
            <a:spLocks noGrp="1"/>
          </p:cNvSpPr>
          <p:nvPr>
            <p:ph sz="half" idx="1"/>
          </p:nvPr>
        </p:nvSpPr>
        <p:spPr>
          <a:xfrm>
            <a:off x="342900" y="1295403"/>
            <a:ext cx="4152900" cy="3177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54488" cy="1531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40917"/>
            <a:ext cx="4154488" cy="1532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128834"/>
      </p:ext>
    </p:extLst>
  </p:cSld>
  <p:clrMapOvr>
    <a:masterClrMapping/>
  </p:clrMapOvr>
  <p:transition spd="med">
    <p:split orient="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9" y="197646"/>
            <a:ext cx="8401050" cy="1046560"/>
          </a:xfrm>
        </p:spPr>
        <p:txBody>
          <a:bodyPr/>
          <a:lstStyle>
            <a:lvl1pPr>
              <a:spcBef>
                <a:spcPct val="25000"/>
              </a:spcBef>
              <a:defRPr sz="5000"/>
            </a:lvl1pPr>
          </a:lstStyle>
          <a:p>
            <a:pPr lvl="0"/>
            <a:r>
              <a:rPr lang="zh-CN" altLang="en-US" noProof="0"/>
              <a:t>单击此处编辑母版标题样式</a:t>
            </a:r>
            <a:endParaRPr lang="en-US" noProof="0"/>
          </a:p>
        </p:txBody>
      </p:sp>
      <p:sp>
        <p:nvSpPr>
          <p:cNvPr id="580616" name="Rectangle 8"/>
          <p:cNvSpPr>
            <a:spLocks noGrp="1" noChangeArrowheads="1"/>
          </p:cNvSpPr>
          <p:nvPr>
            <p:ph type="subTitle" sz="quarter" idx="1"/>
          </p:nvPr>
        </p:nvSpPr>
        <p:spPr>
          <a:xfrm>
            <a:off x="344517" y="1258491"/>
            <a:ext cx="8396287" cy="1314450"/>
          </a:xfrm>
        </p:spPr>
        <p:txBody>
          <a:bodyPr/>
          <a:lstStyle>
            <a:lvl1pPr>
              <a:spcBef>
                <a:spcPct val="0"/>
              </a:spcBef>
              <a:defRPr sz="5000">
                <a:solidFill>
                  <a:schemeClr val="accent2"/>
                </a:solidFill>
              </a:defRPr>
            </a:lvl1pPr>
          </a:lstStyle>
          <a:p>
            <a:pPr lvl="0"/>
            <a:r>
              <a:rPr lang="zh-CN" altLang="en-US" noProof="0"/>
              <a:t>单击此处编辑母版副标题样式</a:t>
            </a:r>
            <a:endParaRPr lang="en-US" noProof="0"/>
          </a:p>
        </p:txBody>
      </p:sp>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72"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11227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0"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34510340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Header Cyan">
    <p:bg>
      <p:bgPr>
        <a:solidFill>
          <a:schemeClr val="accent2"/>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0"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42226805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4" name="Straight Connector 12"/>
          <p:cNvCxnSpPr/>
          <p:nvPr userDrawn="1"/>
        </p:nvCxnSpPr>
        <p:spPr>
          <a:xfrm>
            <a:off x="228600" y="857252"/>
            <a:ext cx="8686800" cy="1191"/>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28600" y="4685110"/>
            <a:ext cx="8686800" cy="1190"/>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1938356" y="4685188"/>
            <a:ext cx="3438525" cy="6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4" tIns="45691" rIns="91384" bIns="4569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defTabSz="913828" eaLnBrk="0" fontAlgn="base" hangingPunct="0">
              <a:spcBef>
                <a:spcPct val="0"/>
              </a:spcBef>
              <a:spcAft>
                <a:spcPct val="0"/>
              </a:spcAft>
              <a:defRPr/>
            </a:pPr>
            <a:r>
              <a:rPr lang="en-US" altLang="zh-CN" sz="800" b="1">
                <a:solidFill>
                  <a:srgbClr val="7F7F7F"/>
                </a:solidFill>
                <a:ea typeface="宋体" pitchFamily="2" charset="-122"/>
                <a:cs typeface="Arial" pitchFamily="34" charset="0"/>
              </a:rPr>
              <a:t>Omnyx products are for research use only.  Not for use in diagnostic procedures</a:t>
            </a:r>
            <a:r>
              <a:rPr lang="en-US" altLang="zh-CN" sz="800">
                <a:solidFill>
                  <a:srgbClr val="7F7F7F"/>
                </a:solidFill>
                <a:ea typeface="宋体" pitchFamily="2" charset="-122"/>
                <a:cs typeface="Arial" pitchFamily="34" charset="0"/>
              </a:rPr>
              <a:t>. Any clinical or diagnostic information is provided for background purposes only and is not Omnyx product information or to be included in customer or third party discussions. </a:t>
            </a:r>
          </a:p>
        </p:txBody>
      </p:sp>
      <p:sp>
        <p:nvSpPr>
          <p:cNvPr id="8" name="TextBox 7"/>
          <p:cNvSpPr txBox="1">
            <a:spLocks noChangeArrowheads="1"/>
          </p:cNvSpPr>
          <p:nvPr userDrawn="1"/>
        </p:nvSpPr>
        <p:spPr bwMode="auto">
          <a:xfrm>
            <a:off x="5748338" y="4685113"/>
            <a:ext cx="2024062" cy="3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4" tIns="45691" rIns="91384" bIns="4569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defTabSz="913828" eaLnBrk="0" fontAlgn="base" hangingPunct="0">
              <a:spcBef>
                <a:spcPct val="0"/>
              </a:spcBef>
              <a:spcAft>
                <a:spcPct val="0"/>
              </a:spcAft>
              <a:defRPr/>
            </a:pPr>
            <a:r>
              <a:rPr lang="en-US" altLang="zh-CN" sz="800">
                <a:solidFill>
                  <a:srgbClr val="7F7F7F"/>
                </a:solidFill>
                <a:latin typeface="Arial" pitchFamily="34" charset="0"/>
                <a:ea typeface="宋体" pitchFamily="2" charset="-122"/>
                <a:cs typeface="Arial" pitchFamily="34" charset="0"/>
              </a:rPr>
              <a:t>Confidential and Proprietary Information of Omnyx, LLC </a:t>
            </a:r>
          </a:p>
        </p:txBody>
      </p:sp>
      <p:pic>
        <p:nvPicPr>
          <p:cNvPr id="9" name="Picture 11" descr="omnyx.logo.ai"/>
          <p:cNvPicPr>
            <a:picLocks noChangeAspect="1"/>
          </p:cNvPicPr>
          <p:nvPr userDrawn="1"/>
        </p:nvPicPr>
        <p:blipFill>
          <a:blip r:embed="rId2" cstate="print">
            <a:extLst>
              <a:ext uri="{28A0092B-C50C-407E-A947-70E740481C1C}">
                <a14:useLocalDpi xmlns:a14="http://schemas.microsoft.com/office/drawing/2010/main" val="0"/>
              </a:ext>
            </a:extLst>
          </a:blip>
          <a:srcRect l="17255" t="36667" r="18039" b="37407"/>
          <a:stretch>
            <a:fillRect/>
          </a:stretch>
        </p:blipFill>
        <p:spPr bwMode="auto">
          <a:xfrm>
            <a:off x="482600" y="4679157"/>
            <a:ext cx="11938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457200" y="0"/>
            <a:ext cx="8229600" cy="857250"/>
          </a:xfrm>
          <a:prstGeom prst="rect">
            <a:avLst/>
          </a:prstGeom>
        </p:spPr>
        <p:txBody>
          <a:bodyPr lIns="91384" tIns="45691" rIns="91384" bIns="45691" rtlCol="0" anchor="ctr">
            <a:normAutofit/>
          </a:bodyPr>
          <a:lstStyle>
            <a:lvl1pPr algn="l">
              <a:defRPr sz="2800">
                <a:solidFill>
                  <a:srgbClr val="2D65A6"/>
                </a:solidFill>
                <a:latin typeface="Arial"/>
                <a:cs typeface="Arial"/>
              </a:defRPr>
            </a:lvl1pPr>
          </a:lstStyle>
          <a:p>
            <a:r>
              <a:rPr lang="en-US" dirty="0"/>
              <a:t>Click to edit Master title style</a:t>
            </a:r>
          </a:p>
        </p:txBody>
      </p:sp>
      <p:sp>
        <p:nvSpPr>
          <p:cNvPr id="20" name="Content Placeholder 2"/>
          <p:cNvSpPr>
            <a:spLocks noGrp="1"/>
          </p:cNvSpPr>
          <p:nvPr>
            <p:ph idx="1"/>
          </p:nvPr>
        </p:nvSpPr>
        <p:spPr>
          <a:xfrm>
            <a:off x="457200" y="971550"/>
            <a:ext cx="8229600" cy="3543300"/>
          </a:xfrm>
        </p:spPr>
        <p:txBody>
          <a:bodyPr/>
          <a:lstStyle>
            <a:lvl1pPr>
              <a:defRPr sz="2400">
                <a:latin typeface="Arial"/>
                <a:cs typeface="Arial"/>
              </a:defRPr>
            </a:lvl1pPr>
            <a:lvl2pPr>
              <a:defRPr sz="1800">
                <a:solidFill>
                  <a:schemeClr val="tx1">
                    <a:lumMod val="50000"/>
                    <a:lumOff val="50000"/>
                  </a:schemeClr>
                </a:solidFill>
                <a:latin typeface="Arial"/>
                <a:cs typeface="Arial"/>
              </a:defRPr>
            </a:lvl2pPr>
            <a:lvl3pPr>
              <a:defRPr sz="1800">
                <a:solidFill>
                  <a:schemeClr val="tx1">
                    <a:lumMod val="50000"/>
                    <a:lumOff val="50000"/>
                  </a:schemeClr>
                </a:solidFill>
                <a:latin typeface="Arial"/>
                <a:cs typeface="Arial"/>
              </a:defRPr>
            </a:lvl3pPr>
            <a:lvl4pPr>
              <a:defRPr sz="1800">
                <a:solidFill>
                  <a:schemeClr val="tx1">
                    <a:lumMod val="50000"/>
                    <a:lumOff val="50000"/>
                  </a:schemeClr>
                </a:solidFill>
                <a:latin typeface="Arial"/>
                <a:cs typeface="Arial"/>
              </a:defRPr>
            </a:lvl4pPr>
          </a:lstStyle>
          <a:p>
            <a:r>
              <a:rPr lang="en-US" dirty="0" err="1"/>
              <a:t>Lorem</a:t>
            </a:r>
            <a:r>
              <a:rPr lang="en-US" dirty="0"/>
              <a:t> </a:t>
            </a:r>
            <a:r>
              <a:rPr lang="en-US" dirty="0" err="1"/>
              <a:t>ipsum</a:t>
            </a:r>
            <a:r>
              <a:rPr lang="en-US" dirty="0"/>
              <a:t> dolor set</a:t>
            </a:r>
          </a:p>
          <a:p>
            <a:pPr lvl="1"/>
            <a:r>
              <a:rPr lang="en-US" dirty="0" err="1"/>
              <a:t>Nulla</a:t>
            </a:r>
            <a:r>
              <a:rPr lang="en-US" dirty="0"/>
              <a:t> </a:t>
            </a:r>
            <a:r>
              <a:rPr lang="en-US" dirty="0" err="1"/>
              <a:t>semper</a:t>
            </a:r>
            <a:r>
              <a:rPr lang="en-US" dirty="0"/>
              <a:t> </a:t>
            </a:r>
            <a:r>
              <a:rPr lang="en-US" dirty="0" err="1"/>
              <a:t>urna</a:t>
            </a:r>
            <a:r>
              <a:rPr lang="en-US" dirty="0"/>
              <a:t> at quam </a:t>
            </a:r>
            <a:r>
              <a:rPr lang="en-US" dirty="0" err="1"/>
              <a:t>aliquet</a:t>
            </a:r>
            <a:r>
              <a:rPr lang="en-US" dirty="0"/>
              <a:t> </a:t>
            </a:r>
            <a:r>
              <a:rPr lang="en-US" dirty="0" err="1"/>
              <a:t>interdum</a:t>
            </a:r>
            <a:endParaRPr lang="en-US" dirty="0"/>
          </a:p>
          <a:p>
            <a:pPr lvl="2"/>
            <a:r>
              <a:rPr lang="en-US" dirty="0" err="1"/>
              <a:t>Curabitur</a:t>
            </a:r>
            <a:r>
              <a:rPr lang="en-US" dirty="0"/>
              <a:t> </a:t>
            </a:r>
            <a:r>
              <a:rPr lang="en-US" dirty="0" err="1"/>
              <a:t>porta</a:t>
            </a:r>
            <a:endParaRPr lang="en-US" dirty="0"/>
          </a:p>
          <a:p>
            <a:pPr lvl="3"/>
            <a:r>
              <a:rPr lang="en-US" dirty="0"/>
              <a:t>Nam a </a:t>
            </a:r>
            <a:r>
              <a:rPr lang="en-US" dirty="0" err="1"/>
              <a:t>libero</a:t>
            </a:r>
            <a:r>
              <a:rPr lang="en-US" dirty="0"/>
              <a:t> </a:t>
            </a:r>
            <a:r>
              <a:rPr lang="en-US" dirty="0" err="1"/>
              <a:t>elit</a:t>
            </a:r>
            <a:endParaRPr lang="en-US" dirty="0"/>
          </a:p>
        </p:txBody>
      </p:sp>
      <p:sp>
        <p:nvSpPr>
          <p:cNvPr id="10" name="Slide Number Placeholder 5"/>
          <p:cNvSpPr>
            <a:spLocks noGrp="1"/>
          </p:cNvSpPr>
          <p:nvPr>
            <p:ph type="sldNum" sz="quarter" idx="10"/>
          </p:nvPr>
        </p:nvSpPr>
        <p:spPr>
          <a:xfrm>
            <a:off x="8077200" y="4685192"/>
            <a:ext cx="609600" cy="451247"/>
          </a:xfrm>
          <a:prstGeom prst="rect">
            <a:avLst/>
          </a:prstGeom>
        </p:spPr>
        <p:txBody>
          <a:bodyPr vert="horz" wrap="square" lIns="91384" tIns="45691" rIns="91384" bIns="45691" numCol="1" anchor="ctr" anchorCtr="0" compatLnSpc="1">
            <a:prstTxWarp prst="textNoShape">
              <a:avLst/>
            </a:prstTxWarp>
          </a:bodyPr>
          <a:lstStyle>
            <a:lvl1pPr algn="r">
              <a:defRPr sz="1200">
                <a:solidFill>
                  <a:srgbClr val="2D65A6"/>
                </a:solidFill>
                <a:latin typeface="Arial" pitchFamily="34" charset="0"/>
                <a:ea typeface="宋体" pitchFamily="2" charset="-122"/>
                <a:cs typeface="Arial" pitchFamily="34" charset="0"/>
              </a:defRPr>
            </a:lvl1pPr>
          </a:lstStyle>
          <a:p>
            <a:pPr>
              <a:defRPr/>
            </a:pPr>
            <a:fld id="{FDCAA58E-C830-40DB-B825-875D1ED2B3C9}" type="slidenum">
              <a:rPr lang="en-US" altLang="zh-CN"/>
              <a:pPr>
                <a:defRPr/>
              </a:pPr>
              <a:t>‹#›</a:t>
            </a:fld>
            <a:endParaRPr lang="en-US" altLang="zh-CN"/>
          </a:p>
        </p:txBody>
      </p:sp>
    </p:spTree>
    <p:extLst>
      <p:ext uri="{BB962C8B-B14F-4D97-AF65-F5344CB8AC3E}">
        <p14:creationId xmlns:p14="http://schemas.microsoft.com/office/powerpoint/2010/main" val="4207128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5" name="Date Placeholder 4"/>
          <p:cNvSpPr>
            <a:spLocks noGrp="1"/>
          </p:cNvSpPr>
          <p:nvPr>
            <p:ph type="dt" sz="half" idx="12"/>
          </p:nvPr>
        </p:nvSpPr>
        <p:spPr/>
        <p:txBody>
          <a:bodyPr/>
          <a:lstStyle/>
          <a:p>
            <a:r>
              <a:rPr lang="en-US" sz="900" dirty="0">
                <a:solidFill>
                  <a:srgbClr val="454545"/>
                </a:solidFill>
              </a:rPr>
              <a:t>Title or Job Number | XX Month 201X</a:t>
            </a:r>
          </a:p>
        </p:txBody>
      </p:sp>
      <p:sp>
        <p:nvSpPr>
          <p:cNvPr id="6" name="Footer Placeholder 5"/>
          <p:cNvSpPr>
            <a:spLocks noGrp="1"/>
          </p:cNvSpPr>
          <p:nvPr>
            <p:ph type="ftr" sz="quarter" idx="13"/>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9200116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0649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Header Green">
    <p:bg>
      <p:bgPr>
        <a:solidFill>
          <a:schemeClr val="accent3"/>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0"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22968607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914" indent="0" algn="ctr">
              <a:buNone/>
              <a:defRPr>
                <a:solidFill>
                  <a:schemeClr val="tx1">
                    <a:tint val="75000"/>
                  </a:schemeClr>
                </a:solidFill>
              </a:defRPr>
            </a:lvl2pPr>
            <a:lvl3pPr marL="913828" indent="0" algn="ctr">
              <a:buNone/>
              <a:defRPr>
                <a:solidFill>
                  <a:schemeClr val="tx1">
                    <a:tint val="75000"/>
                  </a:schemeClr>
                </a:solidFill>
              </a:defRPr>
            </a:lvl3pPr>
            <a:lvl4pPr marL="1370742" indent="0" algn="ctr">
              <a:buNone/>
              <a:defRPr>
                <a:solidFill>
                  <a:schemeClr val="tx1">
                    <a:tint val="75000"/>
                  </a:schemeClr>
                </a:solidFill>
              </a:defRPr>
            </a:lvl4pPr>
            <a:lvl5pPr marL="1827656" indent="0" algn="ctr">
              <a:buNone/>
              <a:defRPr>
                <a:solidFill>
                  <a:schemeClr val="tx1">
                    <a:tint val="75000"/>
                  </a:schemeClr>
                </a:solidFill>
              </a:defRPr>
            </a:lvl5pPr>
            <a:lvl6pPr marL="2284570" indent="0" algn="ctr">
              <a:buNone/>
              <a:defRPr>
                <a:solidFill>
                  <a:schemeClr val="tx1">
                    <a:tint val="75000"/>
                  </a:schemeClr>
                </a:solidFill>
              </a:defRPr>
            </a:lvl6pPr>
            <a:lvl7pPr marL="2741483" indent="0" algn="ctr">
              <a:buNone/>
              <a:defRPr>
                <a:solidFill>
                  <a:schemeClr val="tx1">
                    <a:tint val="75000"/>
                  </a:schemeClr>
                </a:solidFill>
              </a:defRPr>
            </a:lvl7pPr>
            <a:lvl8pPr marL="3198396" indent="0" algn="ctr">
              <a:buNone/>
              <a:defRPr>
                <a:solidFill>
                  <a:schemeClr val="tx1">
                    <a:tint val="75000"/>
                  </a:schemeClr>
                </a:solidFill>
              </a:defRPr>
            </a:lvl8pPr>
            <a:lvl9pPr marL="365531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1" y="4663380"/>
            <a:ext cx="4066897" cy="314770"/>
          </a:xfrm>
          <a:prstGeom prst="rect">
            <a:avLst/>
          </a:prstGeom>
        </p:spPr>
        <p:txBody>
          <a:bodyPr vert="horz" lIns="0" tIns="0" rIns="0" bIns="0" rtlCol="0" anchor="t" anchorCtr="0">
            <a:noAutofit/>
          </a:bodyPr>
          <a:lstStyle/>
          <a:p>
            <a:pPr defTabSz="456914"/>
            <a:r>
              <a:rPr lang="en-US" sz="1600" b="1" dirty="0">
                <a:solidFill>
                  <a:srgbClr val="0745AB"/>
                </a:solidFill>
                <a:cs typeface="GE Inspira Pitch"/>
              </a:rPr>
              <a:t>Imagination at work.</a:t>
            </a:r>
          </a:p>
        </p:txBody>
      </p:sp>
      <p:sp>
        <p:nvSpPr>
          <p:cNvPr id="12" name="TextBox 11"/>
          <p:cNvSpPr txBox="1"/>
          <p:nvPr userDrawn="1"/>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3200386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914" indent="0" algn="ctr">
              <a:buNone/>
              <a:defRPr>
                <a:solidFill>
                  <a:schemeClr val="tx1">
                    <a:tint val="75000"/>
                  </a:schemeClr>
                </a:solidFill>
              </a:defRPr>
            </a:lvl2pPr>
            <a:lvl3pPr marL="913828" indent="0" algn="ctr">
              <a:buNone/>
              <a:defRPr>
                <a:solidFill>
                  <a:schemeClr val="tx1">
                    <a:tint val="75000"/>
                  </a:schemeClr>
                </a:solidFill>
              </a:defRPr>
            </a:lvl3pPr>
            <a:lvl4pPr marL="1370742" indent="0" algn="ctr">
              <a:buNone/>
              <a:defRPr>
                <a:solidFill>
                  <a:schemeClr val="tx1">
                    <a:tint val="75000"/>
                  </a:schemeClr>
                </a:solidFill>
              </a:defRPr>
            </a:lvl4pPr>
            <a:lvl5pPr marL="1827656" indent="0" algn="ctr">
              <a:buNone/>
              <a:defRPr>
                <a:solidFill>
                  <a:schemeClr val="tx1">
                    <a:tint val="75000"/>
                  </a:schemeClr>
                </a:solidFill>
              </a:defRPr>
            </a:lvl5pPr>
            <a:lvl6pPr marL="2284570" indent="0" algn="ctr">
              <a:buNone/>
              <a:defRPr>
                <a:solidFill>
                  <a:schemeClr val="tx1">
                    <a:tint val="75000"/>
                  </a:schemeClr>
                </a:solidFill>
              </a:defRPr>
            </a:lvl6pPr>
            <a:lvl7pPr marL="2741483" indent="0" algn="ctr">
              <a:buNone/>
              <a:defRPr>
                <a:solidFill>
                  <a:schemeClr val="tx1">
                    <a:tint val="75000"/>
                  </a:schemeClr>
                </a:solidFill>
              </a:defRPr>
            </a:lvl7pPr>
            <a:lvl8pPr marL="3198396" indent="0" algn="ctr">
              <a:buNone/>
              <a:defRPr>
                <a:solidFill>
                  <a:schemeClr val="tx1">
                    <a:tint val="75000"/>
                  </a:schemeClr>
                </a:solidFill>
              </a:defRPr>
            </a:lvl8pPr>
            <a:lvl9pPr marL="365531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1" y="4663380"/>
            <a:ext cx="4066897" cy="314770"/>
          </a:xfrm>
          <a:prstGeom prst="rect">
            <a:avLst/>
          </a:prstGeom>
        </p:spPr>
        <p:txBody>
          <a:bodyPr vert="horz" lIns="0" tIns="0" rIns="0" bIns="0" rtlCol="0" anchor="t" anchorCtr="0">
            <a:noAutofit/>
          </a:bodyPr>
          <a:lstStyle/>
          <a:p>
            <a:pPr defTabSz="456914"/>
            <a:r>
              <a:rPr lang="en-US" sz="1600" b="1" dirty="0">
                <a:solidFill>
                  <a:srgbClr val="0745AB"/>
                </a:solidFill>
                <a:cs typeface="GE Inspira Pitch"/>
              </a:rPr>
              <a:t>Imagination at work.</a:t>
            </a:r>
          </a:p>
        </p:txBody>
      </p:sp>
      <p:sp>
        <p:nvSpPr>
          <p:cNvPr id="12" name="TextBox 11"/>
          <p:cNvSpPr txBox="1"/>
          <p:nvPr userDrawn="1"/>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3913693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562672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2"/>
            <a:ext cx="8311896" cy="665226"/>
          </a:xfrm>
        </p:spPr>
        <p:txBody>
          <a:bodyPr/>
          <a:lstStyle>
            <a:lvl1pPr marL="0" marR="0" indent="0" algn="l" defTabSz="456914"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4308094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29823863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129071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766"/>
          <a:lstStyle>
            <a:lvl1pPr marL="0">
              <a:lnSpc>
                <a:spcPts val="2579"/>
              </a:lnSpc>
              <a:defRPr sz="2200" baseline="0">
                <a:solidFill>
                  <a:schemeClr val="tx1"/>
                </a:solidFill>
              </a:defRPr>
            </a:lvl1pPr>
            <a:lvl2pPr>
              <a:lnSpc>
                <a:spcPts val="2579"/>
              </a:lnSpc>
              <a:defRPr sz="2200">
                <a:solidFill>
                  <a:schemeClr val="tx1"/>
                </a:solidFill>
              </a:defRPr>
            </a:lvl2pPr>
            <a:lvl3pPr marL="182766" indent="-182766">
              <a:lnSpc>
                <a:spcPts val="2579"/>
              </a:lnSpc>
              <a:defRPr sz="2200">
                <a:solidFill>
                  <a:schemeClr val="tx1"/>
                </a:solidFill>
              </a:defRPr>
            </a:lvl3pPr>
            <a:lvl4pPr marL="274150" indent="-91384">
              <a:lnSpc>
                <a:spcPts val="2579"/>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0502685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150" tIns="137074" rIns="182766" bIns="0">
            <a:noAutofit/>
          </a:bodyPr>
          <a:lstStyle>
            <a:lvl1pPr marL="0">
              <a:lnSpc>
                <a:spcPts val="2579"/>
              </a:lnSpc>
              <a:defRPr sz="2200" baseline="0">
                <a:solidFill>
                  <a:schemeClr val="bg1"/>
                </a:solidFill>
              </a:defRPr>
            </a:lvl1pPr>
            <a:lvl2pPr>
              <a:lnSpc>
                <a:spcPts val="2579"/>
              </a:lnSpc>
              <a:defRPr sz="2200" baseline="0">
                <a:solidFill>
                  <a:schemeClr val="bg1"/>
                </a:solidFill>
              </a:defRPr>
            </a:lvl2pPr>
            <a:lvl3pPr marL="182766" indent="-182766">
              <a:lnSpc>
                <a:spcPts val="2579"/>
              </a:lnSpc>
              <a:defRPr sz="2200" baseline="0">
                <a:solidFill>
                  <a:schemeClr val="bg1"/>
                </a:solidFill>
              </a:defRPr>
            </a:lvl3pPr>
            <a:lvl4pPr marL="274150" indent="-91384">
              <a:lnSpc>
                <a:spcPts val="2579"/>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0572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604" tIns="136983" rIns="91324" bIns="136983"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5" name="Date Placeholder 4"/>
          <p:cNvSpPr>
            <a:spLocks noGrp="1"/>
          </p:cNvSpPr>
          <p:nvPr>
            <p:ph type="dt" sz="half" idx="12"/>
          </p:nvPr>
        </p:nvSpPr>
        <p:spPr/>
        <p:txBody>
          <a:bodyPr/>
          <a:lstStyle/>
          <a:p>
            <a:r>
              <a:rPr lang="en-US" sz="900" dirty="0">
                <a:solidFill>
                  <a:srgbClr val="454545"/>
                </a:solidFill>
              </a:rPr>
              <a:t>Title or Job Number | XX Month 201X</a:t>
            </a:r>
          </a:p>
        </p:txBody>
      </p:sp>
      <p:sp>
        <p:nvSpPr>
          <p:cNvPr id="6" name="Footer Placeholder 5"/>
          <p:cNvSpPr>
            <a:spLocks noGrp="1"/>
          </p:cNvSpPr>
          <p:nvPr>
            <p:ph type="ftr" sz="quarter" idx="13"/>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4104476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7" y="275922"/>
            <a:ext cx="5916331" cy="4253075"/>
          </a:xfrm>
          <a:prstGeom prst="rect">
            <a:avLst/>
          </a:prstGeom>
          <a:solidFill>
            <a:schemeClr val="tx2"/>
          </a:solidFill>
        </p:spPr>
        <p:txBody>
          <a:bodyPr wrap="square" lIns="91384" tIns="45691" rIns="91384" bIns="0" rtlCol="0" anchor="t" anchorCtr="0">
            <a:noAutofit/>
          </a:bodyPr>
          <a:lstStyle/>
          <a:p>
            <a:pPr marL="182766" indent="-182766" defTabSz="45691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7" y="275922"/>
            <a:ext cx="5916331" cy="4253075"/>
          </a:xfrm>
          <a:prstGeom prst="rect">
            <a:avLst/>
          </a:prstGeom>
          <a:solidFill>
            <a:schemeClr val="tx2"/>
          </a:solidFill>
        </p:spPr>
        <p:txBody>
          <a:bodyPr wrap="square" lIns="91384" tIns="45691" rIns="91384" bIns="0" rtlCol="0" anchor="t" anchorCtr="0">
            <a:noAutofit/>
          </a:bodyPr>
          <a:lstStyle/>
          <a:p>
            <a:pPr marL="182766" indent="-182766" defTabSz="45691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1" y="1207010"/>
            <a:ext cx="5248656" cy="3113463"/>
          </a:xfrm>
          <a:noFill/>
        </p:spPr>
        <p:txBody>
          <a:bodyPr lIns="0" tIns="0" rIns="91384"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766" indent="-182766">
              <a:lnSpc>
                <a:spcPct val="100000"/>
              </a:lnSpc>
              <a:defRPr sz="2200" baseline="0">
                <a:solidFill>
                  <a:schemeClr val="bg1"/>
                </a:solidFill>
              </a:defRPr>
            </a:lvl3pPr>
            <a:lvl4pPr marL="274150" indent="-91384">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766" tIns="137074" rIns="91384" bIns="45691"/>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1211387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7896799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9590883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914" tIns="137074" rIns="91384" bIns="137074"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648428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5"/>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337440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072021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287332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993116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203257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41"/>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64749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0"/>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9826844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64596876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10532163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7492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58"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8050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a:p>
        </p:txBody>
      </p:sp>
    </p:spTree>
    <p:extLst>
      <p:ext uri="{BB962C8B-B14F-4D97-AF65-F5344CB8AC3E}">
        <p14:creationId xmlns:p14="http://schemas.microsoft.com/office/powerpoint/2010/main" val="18555736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5084200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10749"/>
            <a:ext cx="8459788" cy="748903"/>
          </a:xfrm>
        </p:spPr>
        <p:txBody>
          <a:bodyPr/>
          <a:lstStyle/>
          <a:p>
            <a:r>
              <a:rPr lang="en-US"/>
              <a:t>Click to edit Master title style</a:t>
            </a:r>
          </a:p>
        </p:txBody>
      </p:sp>
      <p:sp>
        <p:nvSpPr>
          <p:cNvPr id="3" name="Content Placeholder 2"/>
          <p:cNvSpPr>
            <a:spLocks noGrp="1"/>
          </p:cNvSpPr>
          <p:nvPr>
            <p:ph sz="half" idx="1"/>
          </p:nvPr>
        </p:nvSpPr>
        <p:spPr>
          <a:xfrm>
            <a:off x="342900" y="1295403"/>
            <a:ext cx="4152900" cy="3177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54488" cy="1531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40851"/>
            <a:ext cx="4154488" cy="1532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239959"/>
      </p:ext>
    </p:extLst>
  </p:cSld>
  <p:clrMapOvr>
    <a:masterClrMapping/>
  </p:clrMapOvr>
  <p:transition spd="med">
    <p:split orient="vert"/>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9" y="197646"/>
            <a:ext cx="8401050" cy="1046560"/>
          </a:xfrm>
        </p:spPr>
        <p:txBody>
          <a:bodyPr/>
          <a:lstStyle>
            <a:lvl1pPr>
              <a:spcBef>
                <a:spcPct val="25000"/>
              </a:spcBef>
              <a:defRPr sz="5000"/>
            </a:lvl1pPr>
          </a:lstStyle>
          <a:p>
            <a:pPr lvl="0"/>
            <a:r>
              <a:rPr lang="zh-CN" altLang="en-US" noProof="0"/>
              <a:t>单击此处编辑母版标题样式</a:t>
            </a:r>
            <a:endParaRPr lang="en-US" noProof="0"/>
          </a:p>
        </p:txBody>
      </p:sp>
      <p:sp>
        <p:nvSpPr>
          <p:cNvPr id="580616" name="Rectangle 8"/>
          <p:cNvSpPr>
            <a:spLocks noGrp="1" noChangeArrowheads="1"/>
          </p:cNvSpPr>
          <p:nvPr>
            <p:ph type="subTitle" sz="quarter" idx="1"/>
          </p:nvPr>
        </p:nvSpPr>
        <p:spPr>
          <a:xfrm>
            <a:off x="344496" y="1258491"/>
            <a:ext cx="8396287" cy="1314450"/>
          </a:xfrm>
        </p:spPr>
        <p:txBody>
          <a:bodyPr/>
          <a:lstStyle>
            <a:lvl1pPr>
              <a:spcBef>
                <a:spcPct val="0"/>
              </a:spcBef>
              <a:defRPr sz="5000">
                <a:solidFill>
                  <a:schemeClr val="accent2"/>
                </a:solidFill>
              </a:defRPr>
            </a:lvl1pPr>
          </a:lstStyle>
          <a:p>
            <a:pPr lvl="0"/>
            <a:r>
              <a:rPr lang="zh-CN" altLang="en-US" noProof="0"/>
              <a:t>单击此处编辑母版副标题样式</a:t>
            </a:r>
            <a:endParaRPr lang="en-US" noProof="0"/>
          </a:p>
        </p:txBody>
      </p:sp>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58"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509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92"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152247193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Header Cyan">
    <p:bg>
      <p:bgPr>
        <a:solidFill>
          <a:schemeClr val="accent2"/>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92"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2536515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12" name="Slide Number Placeholder 11"/>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70291831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4" name="Straight Connector 12"/>
          <p:cNvCxnSpPr/>
          <p:nvPr userDrawn="1"/>
        </p:nvCxnSpPr>
        <p:spPr>
          <a:xfrm>
            <a:off x="228600" y="857252"/>
            <a:ext cx="8686800" cy="1191"/>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28600" y="4685110"/>
            <a:ext cx="8686800" cy="1190"/>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1938350" y="4685176"/>
            <a:ext cx="3438525" cy="6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4" tIns="45691" rIns="91384" bIns="4569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defTabSz="913828" eaLnBrk="0" fontAlgn="base" hangingPunct="0">
              <a:spcBef>
                <a:spcPct val="0"/>
              </a:spcBef>
              <a:spcAft>
                <a:spcPct val="0"/>
              </a:spcAft>
              <a:defRPr/>
            </a:pPr>
            <a:r>
              <a:rPr lang="en-US" altLang="zh-CN" sz="800" b="1">
                <a:solidFill>
                  <a:srgbClr val="7F7F7F"/>
                </a:solidFill>
                <a:ea typeface="宋体" pitchFamily="2" charset="-122"/>
                <a:cs typeface="Arial" pitchFamily="34" charset="0"/>
              </a:rPr>
              <a:t>Omnyx products are for research use only.  Not for use in diagnostic procedures</a:t>
            </a:r>
            <a:r>
              <a:rPr lang="en-US" altLang="zh-CN" sz="800">
                <a:solidFill>
                  <a:srgbClr val="7F7F7F"/>
                </a:solidFill>
                <a:ea typeface="宋体" pitchFamily="2" charset="-122"/>
                <a:cs typeface="Arial" pitchFamily="34" charset="0"/>
              </a:rPr>
              <a:t>. Any clinical or diagnostic information is provided for background purposes only and is not Omnyx product information or to be included in customer or third party discussions. </a:t>
            </a:r>
          </a:p>
        </p:txBody>
      </p:sp>
      <p:sp>
        <p:nvSpPr>
          <p:cNvPr id="8" name="TextBox 7"/>
          <p:cNvSpPr txBox="1">
            <a:spLocks noChangeArrowheads="1"/>
          </p:cNvSpPr>
          <p:nvPr userDrawn="1"/>
        </p:nvSpPr>
        <p:spPr bwMode="auto">
          <a:xfrm>
            <a:off x="5748338" y="4685113"/>
            <a:ext cx="2024062" cy="346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4" tIns="45691" rIns="91384" bIns="4569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defTabSz="913828" eaLnBrk="0" fontAlgn="base" hangingPunct="0">
              <a:spcBef>
                <a:spcPct val="0"/>
              </a:spcBef>
              <a:spcAft>
                <a:spcPct val="0"/>
              </a:spcAft>
              <a:defRPr/>
            </a:pPr>
            <a:r>
              <a:rPr lang="en-US" altLang="zh-CN" sz="800">
                <a:solidFill>
                  <a:srgbClr val="7F7F7F"/>
                </a:solidFill>
                <a:latin typeface="Arial" pitchFamily="34" charset="0"/>
                <a:ea typeface="宋体" pitchFamily="2" charset="-122"/>
                <a:cs typeface="Arial" pitchFamily="34" charset="0"/>
              </a:rPr>
              <a:t>Confidential and Proprietary Information of Omnyx, LLC </a:t>
            </a:r>
          </a:p>
        </p:txBody>
      </p:sp>
      <p:pic>
        <p:nvPicPr>
          <p:cNvPr id="9" name="Picture 11" descr="omnyx.logo.ai"/>
          <p:cNvPicPr>
            <a:picLocks noChangeAspect="1"/>
          </p:cNvPicPr>
          <p:nvPr userDrawn="1"/>
        </p:nvPicPr>
        <p:blipFill>
          <a:blip r:embed="rId2" cstate="print">
            <a:extLst>
              <a:ext uri="{28A0092B-C50C-407E-A947-70E740481C1C}">
                <a14:useLocalDpi xmlns:a14="http://schemas.microsoft.com/office/drawing/2010/main" val="0"/>
              </a:ext>
            </a:extLst>
          </a:blip>
          <a:srcRect l="17255" t="36667" r="18039" b="37407"/>
          <a:stretch>
            <a:fillRect/>
          </a:stretch>
        </p:blipFill>
        <p:spPr bwMode="auto">
          <a:xfrm>
            <a:off x="482600" y="4679157"/>
            <a:ext cx="11938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457200" y="0"/>
            <a:ext cx="8229600" cy="857250"/>
          </a:xfrm>
          <a:prstGeom prst="rect">
            <a:avLst/>
          </a:prstGeom>
        </p:spPr>
        <p:txBody>
          <a:bodyPr lIns="91384" tIns="45691" rIns="91384" bIns="45691" rtlCol="0" anchor="ctr">
            <a:normAutofit/>
          </a:bodyPr>
          <a:lstStyle>
            <a:lvl1pPr algn="l">
              <a:defRPr sz="2800">
                <a:solidFill>
                  <a:srgbClr val="2D65A6"/>
                </a:solidFill>
                <a:latin typeface="Arial"/>
                <a:cs typeface="Arial"/>
              </a:defRPr>
            </a:lvl1pPr>
          </a:lstStyle>
          <a:p>
            <a:r>
              <a:rPr lang="en-US" dirty="0"/>
              <a:t>Click to edit Master title style</a:t>
            </a:r>
          </a:p>
        </p:txBody>
      </p:sp>
      <p:sp>
        <p:nvSpPr>
          <p:cNvPr id="20" name="Content Placeholder 2"/>
          <p:cNvSpPr>
            <a:spLocks noGrp="1"/>
          </p:cNvSpPr>
          <p:nvPr>
            <p:ph idx="1"/>
          </p:nvPr>
        </p:nvSpPr>
        <p:spPr>
          <a:xfrm>
            <a:off x="457200" y="971550"/>
            <a:ext cx="8229600" cy="3543300"/>
          </a:xfrm>
        </p:spPr>
        <p:txBody>
          <a:bodyPr/>
          <a:lstStyle>
            <a:lvl1pPr>
              <a:defRPr sz="2400">
                <a:latin typeface="Arial"/>
                <a:cs typeface="Arial"/>
              </a:defRPr>
            </a:lvl1pPr>
            <a:lvl2pPr>
              <a:defRPr sz="1800">
                <a:solidFill>
                  <a:schemeClr val="tx1">
                    <a:lumMod val="50000"/>
                    <a:lumOff val="50000"/>
                  </a:schemeClr>
                </a:solidFill>
                <a:latin typeface="Arial"/>
                <a:cs typeface="Arial"/>
              </a:defRPr>
            </a:lvl2pPr>
            <a:lvl3pPr>
              <a:defRPr sz="1800">
                <a:solidFill>
                  <a:schemeClr val="tx1">
                    <a:lumMod val="50000"/>
                    <a:lumOff val="50000"/>
                  </a:schemeClr>
                </a:solidFill>
                <a:latin typeface="Arial"/>
                <a:cs typeface="Arial"/>
              </a:defRPr>
            </a:lvl3pPr>
            <a:lvl4pPr>
              <a:defRPr sz="1800">
                <a:solidFill>
                  <a:schemeClr val="tx1">
                    <a:lumMod val="50000"/>
                    <a:lumOff val="50000"/>
                  </a:schemeClr>
                </a:solidFill>
                <a:latin typeface="Arial"/>
                <a:cs typeface="Arial"/>
              </a:defRPr>
            </a:lvl4pPr>
          </a:lstStyle>
          <a:p>
            <a:r>
              <a:rPr lang="en-US" dirty="0" err="1"/>
              <a:t>Lorem</a:t>
            </a:r>
            <a:r>
              <a:rPr lang="en-US" dirty="0"/>
              <a:t> </a:t>
            </a:r>
            <a:r>
              <a:rPr lang="en-US" dirty="0" err="1"/>
              <a:t>ipsum</a:t>
            </a:r>
            <a:r>
              <a:rPr lang="en-US" dirty="0"/>
              <a:t> dolor set</a:t>
            </a:r>
          </a:p>
          <a:p>
            <a:pPr lvl="1"/>
            <a:r>
              <a:rPr lang="en-US" dirty="0" err="1"/>
              <a:t>Nulla</a:t>
            </a:r>
            <a:r>
              <a:rPr lang="en-US" dirty="0"/>
              <a:t> </a:t>
            </a:r>
            <a:r>
              <a:rPr lang="en-US" dirty="0" err="1"/>
              <a:t>semper</a:t>
            </a:r>
            <a:r>
              <a:rPr lang="en-US" dirty="0"/>
              <a:t> </a:t>
            </a:r>
            <a:r>
              <a:rPr lang="en-US" dirty="0" err="1"/>
              <a:t>urna</a:t>
            </a:r>
            <a:r>
              <a:rPr lang="en-US" dirty="0"/>
              <a:t> at quam </a:t>
            </a:r>
            <a:r>
              <a:rPr lang="en-US" dirty="0" err="1"/>
              <a:t>aliquet</a:t>
            </a:r>
            <a:r>
              <a:rPr lang="en-US" dirty="0"/>
              <a:t> </a:t>
            </a:r>
            <a:r>
              <a:rPr lang="en-US" dirty="0" err="1"/>
              <a:t>interdum</a:t>
            </a:r>
            <a:endParaRPr lang="en-US" dirty="0"/>
          </a:p>
          <a:p>
            <a:pPr lvl="2"/>
            <a:r>
              <a:rPr lang="en-US" dirty="0" err="1"/>
              <a:t>Curabitur</a:t>
            </a:r>
            <a:r>
              <a:rPr lang="en-US" dirty="0"/>
              <a:t> </a:t>
            </a:r>
            <a:r>
              <a:rPr lang="en-US" dirty="0" err="1"/>
              <a:t>porta</a:t>
            </a:r>
            <a:endParaRPr lang="en-US" dirty="0"/>
          </a:p>
          <a:p>
            <a:pPr lvl="3"/>
            <a:r>
              <a:rPr lang="en-US" dirty="0"/>
              <a:t>Nam a </a:t>
            </a:r>
            <a:r>
              <a:rPr lang="en-US" dirty="0" err="1"/>
              <a:t>libero</a:t>
            </a:r>
            <a:r>
              <a:rPr lang="en-US" dirty="0"/>
              <a:t> </a:t>
            </a:r>
            <a:r>
              <a:rPr lang="en-US" dirty="0" err="1"/>
              <a:t>elit</a:t>
            </a:r>
            <a:endParaRPr lang="en-US" dirty="0"/>
          </a:p>
        </p:txBody>
      </p:sp>
      <p:sp>
        <p:nvSpPr>
          <p:cNvPr id="10" name="Slide Number Placeholder 5"/>
          <p:cNvSpPr>
            <a:spLocks noGrp="1"/>
          </p:cNvSpPr>
          <p:nvPr>
            <p:ph type="sldNum" sz="quarter" idx="10"/>
          </p:nvPr>
        </p:nvSpPr>
        <p:spPr>
          <a:xfrm>
            <a:off x="8077200" y="4685180"/>
            <a:ext cx="609600" cy="451247"/>
          </a:xfrm>
          <a:prstGeom prst="rect">
            <a:avLst/>
          </a:prstGeom>
        </p:spPr>
        <p:txBody>
          <a:bodyPr vert="horz" wrap="square" lIns="91384" tIns="45691" rIns="91384" bIns="45691" numCol="1" anchor="ctr" anchorCtr="0" compatLnSpc="1">
            <a:prstTxWarp prst="textNoShape">
              <a:avLst/>
            </a:prstTxWarp>
          </a:bodyPr>
          <a:lstStyle>
            <a:lvl1pPr algn="r">
              <a:defRPr sz="1200">
                <a:solidFill>
                  <a:srgbClr val="2D65A6"/>
                </a:solidFill>
                <a:latin typeface="Arial" pitchFamily="34" charset="0"/>
                <a:ea typeface="宋体" pitchFamily="2" charset="-122"/>
                <a:cs typeface="Arial" pitchFamily="34" charset="0"/>
              </a:defRPr>
            </a:lvl1pPr>
          </a:lstStyle>
          <a:p>
            <a:pPr>
              <a:defRPr/>
            </a:pPr>
            <a:fld id="{FDCAA58E-C830-40DB-B825-875D1ED2B3C9}" type="slidenum">
              <a:rPr lang="en-US" altLang="zh-CN"/>
              <a:pPr>
                <a:defRPr/>
              </a:pPr>
              <a:t>‹#›</a:t>
            </a:fld>
            <a:endParaRPr lang="en-US" altLang="zh-CN"/>
          </a:p>
        </p:txBody>
      </p:sp>
    </p:spTree>
    <p:extLst>
      <p:ext uri="{BB962C8B-B14F-4D97-AF65-F5344CB8AC3E}">
        <p14:creationId xmlns:p14="http://schemas.microsoft.com/office/powerpoint/2010/main" val="200749489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0718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Header Green">
    <p:bg>
      <p:bgPr>
        <a:solidFill>
          <a:schemeClr val="accent3"/>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92"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325712459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309" y="1597884"/>
            <a:ext cx="7771385" cy="1102519"/>
          </a:xfrm>
        </p:spPr>
        <p:txBody>
          <a:bodyPr/>
          <a:lstStyle/>
          <a:p>
            <a:r>
              <a:rPr lang="zh-CN" altLang="en-US"/>
              <a:t>单击此处编辑母版标题样式</a:t>
            </a:r>
          </a:p>
        </p:txBody>
      </p:sp>
      <p:sp>
        <p:nvSpPr>
          <p:cNvPr id="3" name="副标题 2"/>
          <p:cNvSpPr>
            <a:spLocks noGrp="1"/>
          </p:cNvSpPr>
          <p:nvPr>
            <p:ph type="subTitle" idx="1"/>
          </p:nvPr>
        </p:nvSpPr>
        <p:spPr>
          <a:xfrm>
            <a:off x="1371425" y="2914650"/>
            <a:ext cx="6401157" cy="1314450"/>
          </a:xfrm>
        </p:spPr>
        <p:txBody>
          <a:bodyPr/>
          <a:lstStyle>
            <a:lvl1pPr marL="0" indent="0" algn="ctr">
              <a:buNone/>
              <a:defRPr/>
            </a:lvl1pPr>
            <a:lvl2pPr marL="343375" indent="0" algn="ctr">
              <a:buNone/>
              <a:defRPr/>
            </a:lvl2pPr>
            <a:lvl3pPr marL="686748" indent="0" algn="ctr">
              <a:buNone/>
              <a:defRPr/>
            </a:lvl3pPr>
            <a:lvl4pPr marL="1030123" indent="0" algn="ctr">
              <a:buNone/>
              <a:defRPr/>
            </a:lvl4pPr>
            <a:lvl5pPr marL="1373498" indent="0" algn="ctr">
              <a:buNone/>
              <a:defRPr/>
            </a:lvl5pPr>
            <a:lvl6pPr marL="1716872" indent="0" algn="ctr">
              <a:buNone/>
              <a:defRPr/>
            </a:lvl6pPr>
            <a:lvl7pPr marL="2060246" indent="0" algn="ctr">
              <a:buNone/>
              <a:defRPr/>
            </a:lvl7pPr>
            <a:lvl8pPr marL="2403619" indent="0" algn="ctr">
              <a:buNone/>
              <a:defRPr/>
            </a:lvl8pPr>
            <a:lvl9pPr marL="2746994"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2467081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98708859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116" y="3305176"/>
            <a:ext cx="7772579" cy="1021556"/>
          </a:xfrm>
        </p:spPr>
        <p:txBody>
          <a:bodyPr/>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116" y="2180035"/>
            <a:ext cx="7772579" cy="1125140"/>
          </a:xfrm>
        </p:spPr>
        <p:txBody>
          <a:bodyPr anchor="b"/>
          <a:lstStyle>
            <a:lvl1pPr marL="0" indent="0">
              <a:buNone/>
              <a:defRPr sz="1500"/>
            </a:lvl1pPr>
            <a:lvl2pPr marL="343375" indent="0">
              <a:buNone/>
              <a:defRPr sz="1400"/>
            </a:lvl2pPr>
            <a:lvl3pPr marL="686748" indent="0">
              <a:buNone/>
              <a:defRPr sz="1200"/>
            </a:lvl3pPr>
            <a:lvl4pPr marL="1030123" indent="0">
              <a:buNone/>
              <a:defRPr sz="1100"/>
            </a:lvl4pPr>
            <a:lvl5pPr marL="1373498" indent="0">
              <a:buNone/>
              <a:defRPr sz="1100"/>
            </a:lvl5pPr>
            <a:lvl6pPr marL="1716872" indent="0">
              <a:buNone/>
              <a:defRPr sz="1100"/>
            </a:lvl6pPr>
            <a:lvl7pPr marL="2060246" indent="0">
              <a:buNone/>
              <a:defRPr sz="1100"/>
            </a:lvl7pPr>
            <a:lvl8pPr marL="2403619" indent="0">
              <a:buNone/>
              <a:defRPr sz="1100"/>
            </a:lvl8pPr>
            <a:lvl9pPr marL="2746994" indent="0">
              <a:buNone/>
              <a:defRPr sz="1100"/>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40940727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11785" y="1158525"/>
            <a:ext cx="4098746" cy="253841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5115" y="1158525"/>
            <a:ext cx="4098746" cy="253841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26396070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144" y="205979"/>
            <a:ext cx="8229719"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144" y="1151335"/>
            <a:ext cx="4040261" cy="479822"/>
          </a:xfrm>
        </p:spPr>
        <p:txBody>
          <a:bodyPr anchor="b"/>
          <a:lstStyle>
            <a:lvl1pPr marL="0" indent="0">
              <a:buNone/>
              <a:defRPr sz="1800" b="1"/>
            </a:lvl1pPr>
            <a:lvl2pPr marL="343375" indent="0">
              <a:buNone/>
              <a:defRPr sz="1500" b="1"/>
            </a:lvl2pPr>
            <a:lvl3pPr marL="686748" indent="0">
              <a:buNone/>
              <a:defRPr sz="1400" b="1"/>
            </a:lvl3pPr>
            <a:lvl4pPr marL="1030123" indent="0">
              <a:buNone/>
              <a:defRPr sz="1200" b="1"/>
            </a:lvl4pPr>
            <a:lvl5pPr marL="1373498" indent="0">
              <a:buNone/>
              <a:defRPr sz="1200" b="1"/>
            </a:lvl5pPr>
            <a:lvl6pPr marL="1716872" indent="0">
              <a:buNone/>
              <a:defRPr sz="1200" b="1"/>
            </a:lvl6pPr>
            <a:lvl7pPr marL="2060246" indent="0">
              <a:buNone/>
              <a:defRPr sz="1200" b="1"/>
            </a:lvl7pPr>
            <a:lvl8pPr marL="2403619" indent="0">
              <a:buNone/>
              <a:defRPr sz="1200" b="1"/>
            </a:lvl8pPr>
            <a:lvl9pPr marL="2746994"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144" y="1631156"/>
            <a:ext cx="404026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405" y="1151335"/>
            <a:ext cx="4041454" cy="479822"/>
          </a:xfrm>
        </p:spPr>
        <p:txBody>
          <a:bodyPr anchor="b"/>
          <a:lstStyle>
            <a:lvl1pPr marL="0" indent="0">
              <a:buNone/>
              <a:defRPr sz="1800" b="1"/>
            </a:lvl1pPr>
            <a:lvl2pPr marL="343375" indent="0">
              <a:buNone/>
              <a:defRPr sz="1500" b="1"/>
            </a:lvl2pPr>
            <a:lvl3pPr marL="686748" indent="0">
              <a:buNone/>
              <a:defRPr sz="1400" b="1"/>
            </a:lvl3pPr>
            <a:lvl4pPr marL="1030123" indent="0">
              <a:buNone/>
              <a:defRPr sz="1200" b="1"/>
            </a:lvl4pPr>
            <a:lvl5pPr marL="1373498" indent="0">
              <a:buNone/>
              <a:defRPr sz="1200" b="1"/>
            </a:lvl5pPr>
            <a:lvl6pPr marL="1716872" indent="0">
              <a:buNone/>
              <a:defRPr sz="1200" b="1"/>
            </a:lvl6pPr>
            <a:lvl7pPr marL="2060246" indent="0">
              <a:buNone/>
              <a:defRPr sz="1200" b="1"/>
            </a:lvl7pPr>
            <a:lvl8pPr marL="2403619" indent="0">
              <a:buNone/>
              <a:defRPr sz="1200" b="1"/>
            </a:lvl8pPr>
            <a:lvl9pPr marL="2746994"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405" y="1631156"/>
            <a:ext cx="4041454"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8"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272167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4"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1653637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3"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63157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12" name="Slide Number Placeholder 11"/>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6895279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142" y="204787"/>
            <a:ext cx="3007816"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4768" y="204797"/>
            <a:ext cx="511209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142" y="1076328"/>
            <a:ext cx="3007816" cy="3518297"/>
          </a:xfrm>
        </p:spPr>
        <p:txBody>
          <a:bodyPr/>
          <a:lstStyle>
            <a:lvl1pPr marL="0" indent="0">
              <a:buNone/>
              <a:defRPr sz="1100"/>
            </a:lvl1pPr>
            <a:lvl2pPr marL="343375" indent="0">
              <a:buNone/>
              <a:defRPr sz="900"/>
            </a:lvl2pPr>
            <a:lvl3pPr marL="686748" indent="0">
              <a:buNone/>
              <a:defRPr sz="800"/>
            </a:lvl3pPr>
            <a:lvl4pPr marL="1030123" indent="0">
              <a:buNone/>
              <a:defRPr sz="700"/>
            </a:lvl4pPr>
            <a:lvl5pPr marL="1373498" indent="0">
              <a:buNone/>
              <a:defRPr sz="700"/>
            </a:lvl5pPr>
            <a:lvl6pPr marL="1716872" indent="0">
              <a:buNone/>
              <a:defRPr sz="700"/>
            </a:lvl6pPr>
            <a:lvl7pPr marL="2060246" indent="0">
              <a:buNone/>
              <a:defRPr sz="700"/>
            </a:lvl7pPr>
            <a:lvl8pPr marL="2403619" indent="0">
              <a:buNone/>
              <a:defRPr sz="700"/>
            </a:lvl8pPr>
            <a:lvl9pPr marL="2746994" indent="0">
              <a:buNone/>
              <a:defRPr sz="7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245427036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54" y="3600451"/>
            <a:ext cx="5485684"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754" y="459581"/>
            <a:ext cx="5485684" cy="3086100"/>
          </a:xfrm>
        </p:spPr>
        <p:txBody>
          <a:bodyPr/>
          <a:lstStyle>
            <a:lvl1pPr marL="0" indent="0">
              <a:buNone/>
              <a:defRPr sz="2400"/>
            </a:lvl1pPr>
            <a:lvl2pPr marL="343375" indent="0">
              <a:buNone/>
              <a:defRPr sz="2100"/>
            </a:lvl2pPr>
            <a:lvl3pPr marL="686748" indent="0">
              <a:buNone/>
              <a:defRPr sz="1800"/>
            </a:lvl3pPr>
            <a:lvl4pPr marL="1030123" indent="0">
              <a:buNone/>
              <a:defRPr sz="1500"/>
            </a:lvl4pPr>
            <a:lvl5pPr marL="1373498" indent="0">
              <a:buNone/>
              <a:defRPr sz="1500"/>
            </a:lvl5pPr>
            <a:lvl6pPr marL="1716872" indent="0">
              <a:buNone/>
              <a:defRPr sz="1500"/>
            </a:lvl6pPr>
            <a:lvl7pPr marL="2060246" indent="0">
              <a:buNone/>
              <a:defRPr sz="1500"/>
            </a:lvl7pPr>
            <a:lvl8pPr marL="2403619" indent="0">
              <a:buNone/>
              <a:defRPr sz="1500"/>
            </a:lvl8pPr>
            <a:lvl9pPr marL="2746994" indent="0">
              <a:buNone/>
              <a:defRPr sz="1500"/>
            </a:lvl9pPr>
          </a:lstStyle>
          <a:p>
            <a:pPr lvl="0"/>
            <a:endParaRPr lang="zh-CN" altLang="en-US" noProof="0">
              <a:sym typeface="GE汉仪中圆简" pitchFamily="2" charset="-122"/>
            </a:endParaRPr>
          </a:p>
        </p:txBody>
      </p:sp>
      <p:sp>
        <p:nvSpPr>
          <p:cNvPr id="4" name="文本占位符 3"/>
          <p:cNvSpPr>
            <a:spLocks noGrp="1"/>
          </p:cNvSpPr>
          <p:nvPr>
            <p:ph type="body" sz="half" idx="2"/>
          </p:nvPr>
        </p:nvSpPr>
        <p:spPr>
          <a:xfrm>
            <a:off x="1792754" y="4025568"/>
            <a:ext cx="5485684" cy="603647"/>
          </a:xfrm>
        </p:spPr>
        <p:txBody>
          <a:bodyPr/>
          <a:lstStyle>
            <a:lvl1pPr marL="0" indent="0">
              <a:buNone/>
              <a:defRPr sz="1100"/>
            </a:lvl1pPr>
            <a:lvl2pPr marL="343375" indent="0">
              <a:buNone/>
              <a:defRPr sz="900"/>
            </a:lvl2pPr>
            <a:lvl3pPr marL="686748" indent="0">
              <a:buNone/>
              <a:defRPr sz="800"/>
            </a:lvl3pPr>
            <a:lvl4pPr marL="1030123" indent="0">
              <a:buNone/>
              <a:defRPr sz="700"/>
            </a:lvl4pPr>
            <a:lvl5pPr marL="1373498" indent="0">
              <a:buNone/>
              <a:defRPr sz="700"/>
            </a:lvl5pPr>
            <a:lvl6pPr marL="1716872" indent="0">
              <a:buNone/>
              <a:defRPr sz="700"/>
            </a:lvl6pPr>
            <a:lvl7pPr marL="2060246" indent="0">
              <a:buNone/>
              <a:defRPr sz="700"/>
            </a:lvl7pPr>
            <a:lvl8pPr marL="2403619" indent="0">
              <a:buNone/>
              <a:defRPr sz="700"/>
            </a:lvl8pPr>
            <a:lvl9pPr marL="2746994" indent="0">
              <a:buNone/>
              <a:defRPr sz="7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9407746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399609689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5864" y="273846"/>
            <a:ext cx="2078019" cy="342304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11787" y="273846"/>
            <a:ext cx="6119473" cy="342304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252540966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76"/>
            <a:ext cx="184731" cy="584775"/>
          </a:xfrm>
          <a:prstGeom prst="rect">
            <a:avLst/>
          </a:prstGeom>
          <a:noFill/>
        </p:spPr>
        <p:txBody>
          <a:bodyPr wrap="none" lIns="91432" tIns="45716" rIns="91432" bIns="45716" rtlCol="0">
            <a:spAutoFit/>
          </a:bodyPr>
          <a:lstStyle/>
          <a:p>
            <a:pPr defTabSz="914324" eaLnBrk="0" fontAlgn="base" hangingPunct="0">
              <a:spcBef>
                <a:spcPct val="0"/>
              </a:spcBef>
              <a:spcAft>
                <a:spcPct val="0"/>
              </a:spcAft>
            </a:pPr>
            <a:endParaRPr lang="en-US" sz="3200"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0" y="4663380"/>
            <a:ext cx="4066897" cy="314770"/>
          </a:xfrm>
          <a:prstGeom prst="rect">
            <a:avLst/>
          </a:prstGeom>
        </p:spPr>
        <p:txBody>
          <a:bodyPr vert="horz" lIns="0" tIns="0" rIns="0" bIns="0" rtlCol="0" anchor="t" anchorCtr="0">
            <a:noAutofit/>
          </a:bodyPr>
          <a:lstStyle/>
          <a:p>
            <a:pPr defTabSz="914324" eaLnBrk="0" fontAlgn="base" hangingPunct="0">
              <a:spcBef>
                <a:spcPct val="0"/>
              </a:spcBef>
              <a:spcAft>
                <a:spcPct val="0"/>
              </a:spcAft>
            </a:pPr>
            <a:r>
              <a:rPr lang="en-US" sz="1600" b="1" dirty="0">
                <a:solidFill>
                  <a:srgbClr val="0745AB"/>
                </a:solidFill>
                <a:cs typeface="GE Inspira Pitch"/>
              </a:rPr>
              <a:t>Imagination at work.</a:t>
            </a:r>
          </a:p>
        </p:txBody>
      </p:sp>
      <p:sp>
        <p:nvSpPr>
          <p:cNvPr id="12" name="TextBox 11"/>
          <p:cNvSpPr txBox="1"/>
          <p:nvPr userDrawn="1"/>
        </p:nvSpPr>
        <p:spPr>
          <a:xfrm>
            <a:off x="-909898" y="2104376"/>
            <a:ext cx="184731" cy="584775"/>
          </a:xfrm>
          <a:prstGeom prst="rect">
            <a:avLst/>
          </a:prstGeom>
          <a:noFill/>
        </p:spPr>
        <p:txBody>
          <a:bodyPr wrap="none" lIns="91432" tIns="45716" rIns="91432" bIns="45716" rtlCol="0">
            <a:spAutoFit/>
          </a:bodyPr>
          <a:lstStyle/>
          <a:p>
            <a:pPr defTabSz="914324" eaLnBrk="0" fontAlgn="base" hangingPunct="0">
              <a:spcBef>
                <a:spcPct val="0"/>
              </a:spcBef>
              <a:spcAft>
                <a:spcPct val="0"/>
              </a:spcAft>
            </a:pPr>
            <a:endParaRPr lang="en-US" sz="3200"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lang="de-DE" b="1" i="0" smtClean="0">
                <a:effectLst/>
              </a:defRPr>
            </a:lvl1pPr>
          </a:lstStyle>
          <a:p>
            <a:endParaRPr dirty="0">
              <a:solidFill>
                <a:srgbClr val="454545"/>
              </a:solidFill>
            </a:endParaRPr>
          </a:p>
          <a:p>
            <a:r>
              <a:rPr b="0" dirty="0">
                <a:solidFill>
                  <a:srgbClr val="454545"/>
                </a:solidFill>
              </a:rPr>
              <a:t>JB25878XE</a:t>
            </a:r>
          </a:p>
        </p:txBody>
      </p:sp>
    </p:spTree>
    <p:extLst>
      <p:ext uri="{BB962C8B-B14F-4D97-AF65-F5344CB8AC3E}">
        <p14:creationId xmlns:p14="http://schemas.microsoft.com/office/powerpoint/2010/main" val="150765640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76"/>
            <a:ext cx="184731" cy="584775"/>
          </a:xfrm>
          <a:prstGeom prst="rect">
            <a:avLst/>
          </a:prstGeom>
          <a:noFill/>
        </p:spPr>
        <p:txBody>
          <a:bodyPr wrap="none" lIns="91432" tIns="45716" rIns="91432" bIns="45716" rtlCol="0">
            <a:spAutoFit/>
          </a:bodyPr>
          <a:lstStyle/>
          <a:p>
            <a:pPr defTabSz="914324" eaLnBrk="0" fontAlgn="base" hangingPunct="0">
              <a:spcBef>
                <a:spcPct val="0"/>
              </a:spcBef>
              <a:spcAft>
                <a:spcPct val="0"/>
              </a:spcAft>
            </a:pPr>
            <a:endParaRPr lang="en-US" sz="3200"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0" y="4663380"/>
            <a:ext cx="4066897" cy="314770"/>
          </a:xfrm>
          <a:prstGeom prst="rect">
            <a:avLst/>
          </a:prstGeom>
        </p:spPr>
        <p:txBody>
          <a:bodyPr vert="horz" lIns="0" tIns="0" rIns="0" bIns="0" rtlCol="0" anchor="t" anchorCtr="0">
            <a:noAutofit/>
          </a:bodyPr>
          <a:lstStyle/>
          <a:p>
            <a:pPr defTabSz="914324" eaLnBrk="0" fontAlgn="base" hangingPunct="0">
              <a:spcBef>
                <a:spcPct val="0"/>
              </a:spcBef>
              <a:spcAft>
                <a:spcPct val="0"/>
              </a:spcAft>
            </a:pPr>
            <a:r>
              <a:rPr lang="en-US" sz="1600" b="1" dirty="0">
                <a:solidFill>
                  <a:srgbClr val="0745AB"/>
                </a:solidFill>
                <a:cs typeface="GE Inspira Pitch"/>
              </a:rPr>
              <a:t>Imagination at work.</a:t>
            </a:r>
          </a:p>
        </p:txBody>
      </p:sp>
      <p:sp>
        <p:nvSpPr>
          <p:cNvPr id="12" name="TextBox 11"/>
          <p:cNvSpPr txBox="1"/>
          <p:nvPr userDrawn="1"/>
        </p:nvSpPr>
        <p:spPr>
          <a:xfrm>
            <a:off x="-909898" y="2104376"/>
            <a:ext cx="184731" cy="584775"/>
          </a:xfrm>
          <a:prstGeom prst="rect">
            <a:avLst/>
          </a:prstGeom>
          <a:noFill/>
        </p:spPr>
        <p:txBody>
          <a:bodyPr wrap="none" lIns="91432" tIns="45716" rIns="91432" bIns="45716" rtlCol="0">
            <a:spAutoFit/>
          </a:bodyPr>
          <a:lstStyle/>
          <a:p>
            <a:pPr defTabSz="914324" eaLnBrk="0" fontAlgn="base" hangingPunct="0">
              <a:spcBef>
                <a:spcPct val="0"/>
              </a:spcBef>
              <a:spcAft>
                <a:spcPct val="0"/>
              </a:spcAft>
            </a:pPr>
            <a:endParaRPr lang="en-US" sz="3200"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a:solidFill>
                  <a:srgbClr val="454545"/>
                </a:solidFill>
              </a:rPr>
              <a:t>See tutorial regarding confidentiality disclosures.</a:t>
            </a:r>
          </a:p>
        </p:txBody>
      </p:sp>
    </p:spTree>
    <p:extLst>
      <p:ext uri="{BB962C8B-B14F-4D97-AF65-F5344CB8AC3E}">
        <p14:creationId xmlns:p14="http://schemas.microsoft.com/office/powerpoint/2010/main" val="8597701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3077477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de-DE"/>
              <a:t>Bild durch Klicken auf Symbol hinzufügen</a:t>
            </a:r>
            <a:endParaRPr lang="en-US"/>
          </a:p>
        </p:txBody>
      </p:sp>
      <p:sp>
        <p:nvSpPr>
          <p:cNvPr id="2" name="Title 1"/>
          <p:cNvSpPr>
            <a:spLocks noGrp="1"/>
          </p:cNvSpPr>
          <p:nvPr>
            <p:ph type="title" hasCustomPrompt="1"/>
          </p:nvPr>
        </p:nvSpPr>
        <p:spPr>
          <a:xfrm>
            <a:off x="411480" y="404622"/>
            <a:ext cx="8311896" cy="665226"/>
          </a:xfrm>
        </p:spPr>
        <p:txBody>
          <a:bodyPr/>
          <a:lstStyle>
            <a:lvl1pPr marL="0" marR="0" indent="0" algn="l" defTabSz="457162"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268975771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39514952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de-DE"/>
              <a:t>Bild durch Klicken auf Symbol hinzufügen</a:t>
            </a:r>
            <a:endParaRPr lang="en-US"/>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605883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2982219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de-DE"/>
              <a:t>Bild durch Klicken auf Symbol hinzufügen</a:t>
            </a:r>
            <a:endParaRPr lang="en-US"/>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2580"/>
              </a:lnSpc>
              <a:defRPr sz="2200" baseline="0">
                <a:solidFill>
                  <a:schemeClr val="tx1"/>
                </a:solidFill>
              </a:defRPr>
            </a:lvl1pPr>
            <a:lvl2pPr>
              <a:lnSpc>
                <a:spcPts val="2580"/>
              </a:lnSpc>
              <a:defRPr sz="2200">
                <a:solidFill>
                  <a:schemeClr val="tx1"/>
                </a:solidFill>
              </a:defRPr>
            </a:lvl2pPr>
            <a:lvl3pPr marL="182865" indent="-182865">
              <a:lnSpc>
                <a:spcPts val="2580"/>
              </a:lnSpc>
              <a:defRPr sz="2200">
                <a:solidFill>
                  <a:schemeClr val="tx1"/>
                </a:solidFill>
              </a:defRPr>
            </a:lvl3pPr>
            <a:lvl4pPr marL="274297" indent="-91432">
              <a:lnSpc>
                <a:spcPts val="2580"/>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3845529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de-DE"/>
              <a:t>Bild durch Klicken auf Symbol hinzufügen</a:t>
            </a:r>
            <a:endParaRPr lang="en-US"/>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865" indent="-182865">
              <a:lnSpc>
                <a:spcPts val="2580"/>
              </a:lnSpc>
              <a:defRPr sz="2200" baseline="0">
                <a:solidFill>
                  <a:schemeClr val="bg1"/>
                </a:solidFill>
              </a:defRPr>
            </a:lvl3pPr>
            <a:lvl4pPr marL="274297" indent="-91432">
              <a:lnSpc>
                <a:spcPts val="2580"/>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41788292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914324" eaLnBrk="0" fontAlgn="base" hangingPunct="0">
              <a:lnSpc>
                <a:spcPts val="2500"/>
              </a:lnSpc>
              <a:spcBef>
                <a:spcPts val="600"/>
              </a:spcBef>
              <a:spcAft>
                <a:spcPct val="0"/>
              </a:spcAft>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914324" eaLnBrk="0" fontAlgn="base" hangingPunct="0">
              <a:lnSpc>
                <a:spcPts val="2500"/>
              </a:lnSpc>
              <a:spcBef>
                <a:spcPts val="600"/>
              </a:spcBef>
              <a:spcAft>
                <a:spcPct val="0"/>
              </a:spcAft>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432"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865" indent="-182865">
              <a:lnSpc>
                <a:spcPct val="100000"/>
              </a:lnSpc>
              <a:defRPr sz="2200" baseline="0">
                <a:solidFill>
                  <a:schemeClr val="bg1"/>
                </a:solidFill>
              </a:defRPr>
            </a:lvl3pPr>
            <a:lvl4pPr marL="274297" indent="-91432">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de-DE"/>
              <a:t>Bild durch Klicken auf Symbol hinzufügen</a:t>
            </a:r>
            <a:endParaRPr lang="en-US"/>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865" tIns="137148" rIns="91432" bIns="45716"/>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6305849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a:solidFill>
                  <a:srgbClr val="454545"/>
                </a:solidFill>
              </a:rPr>
              <a:t>See tutorial regarding confidentiality disclosures.</a:t>
            </a: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6619094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a:solidFill>
                  <a:srgbClr val="454545"/>
                </a:solidFill>
              </a:rPr>
              <a:t>See tutorial regarding confidentiality disclosures.</a:t>
            </a: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79623753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a:solidFill>
                  <a:srgbClr val="454545"/>
                </a:solidFill>
              </a:rPr>
              <a:t>See tutorial regarding confidentiality disclosures.</a:t>
            </a: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0098803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dirty="0">
                <a:solidFill>
                  <a:srgbClr val="454545"/>
                </a:solidFill>
              </a:rPr>
              <a:t>See tutorial regarding confidentiality disclosures.</a:t>
            </a: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752447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134351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964269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487980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dirty="0"/>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9" name="Date Placeholder 8"/>
          <p:cNvSpPr>
            <a:spLocks noGrp="1"/>
          </p:cNvSpPr>
          <p:nvPr>
            <p:ph type="dt" sz="half" idx="12"/>
          </p:nvPr>
        </p:nvSpPr>
        <p:spPr/>
        <p:txBody>
          <a:bodyPr/>
          <a:lstStyle/>
          <a:p>
            <a:r>
              <a:rPr lang="en-US" sz="900" dirty="0">
                <a:solidFill>
                  <a:srgbClr val="454545"/>
                </a:solidFill>
              </a:rPr>
              <a:t>Title or Job Number | XX Month 201X</a:t>
            </a:r>
          </a:p>
        </p:txBody>
      </p:sp>
      <p:sp>
        <p:nvSpPr>
          <p:cNvPr id="10" name="Footer Placeholder 9"/>
          <p:cNvSpPr>
            <a:spLocks noGrp="1"/>
          </p:cNvSpPr>
          <p:nvPr>
            <p:ph type="ftr" sz="quarter" idx="13"/>
          </p:nvPr>
        </p:nvSpPr>
        <p:spPr/>
        <p:txBody>
          <a:bodyPr/>
          <a:lstStyle/>
          <a:p>
            <a:r>
              <a:rPr lang="en-US" dirty="0">
                <a:solidFill>
                  <a:srgbClr val="454545"/>
                </a:solidFill>
              </a:rPr>
              <a:t>GE Business Unit Name</a:t>
            </a:r>
          </a:p>
        </p:txBody>
      </p:sp>
      <p:sp>
        <p:nvSpPr>
          <p:cNvPr id="11" name="Slide Number Placeholder 10"/>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5207520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de-DE"/>
              <a:t>Tabelle durch Klicken auf Symbol hinzufügen</a:t>
            </a:r>
            <a:endParaRPr lang="en-US"/>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de-DE"/>
              <a:t>Textmasterformat bearbeiten</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11649941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0" y="1296941"/>
            <a:ext cx="8311896" cy="2678455"/>
          </a:xfrm>
        </p:spPr>
        <p:txBody>
          <a:bodyPr/>
          <a:lstStyle/>
          <a:p>
            <a:r>
              <a:rPr lang="de-DE"/>
              <a:t>Diagramm durch Klicken auf Symbol hinzufügen</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de-DE"/>
              <a:t>Textmasterformat bearbeiten</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193012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69158624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86200" y="2057400"/>
            <a:ext cx="1371600" cy="1028700"/>
          </a:xfrm>
          <a:prstGeom prst="rect">
            <a:avLst/>
          </a:prstGeom>
        </p:spPr>
      </p:pic>
    </p:spTree>
    <p:extLst>
      <p:ext uri="{BB962C8B-B14F-4D97-AF65-F5344CB8AC3E}">
        <p14:creationId xmlns:p14="http://schemas.microsoft.com/office/powerpoint/2010/main" val="21952917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endParaRPr lang="en-US">
              <a:solidFill>
                <a:srgbClr val="454545"/>
              </a:solidFill>
            </a:endParaRP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JB21813GB</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832298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304802" y="140494"/>
            <a:ext cx="8537575" cy="44172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lang="en-US" sz="2800" b="1" smtClean="0">
                <a:solidFill>
                  <a:srgbClr val="1E4191"/>
                </a:solidFill>
                <a:latin typeface="+mj-lt"/>
                <a:ea typeface="+mj-ea"/>
                <a:cs typeface="+mj-cs"/>
              </a:defRPr>
            </a:lvl1pPr>
          </a:lstStyle>
          <a:p>
            <a:pPr lvl="0" algn="l" rtl="0" eaLnBrk="0" fontAlgn="base" hangingPunct="0">
              <a:lnSpc>
                <a:spcPct val="90000"/>
              </a:lnSpc>
              <a:spcBef>
                <a:spcPct val="0"/>
              </a:spcBef>
              <a:spcAft>
                <a:spcPct val="0"/>
              </a:spcAft>
            </a:pPr>
            <a:r>
              <a:rPr lang="en-US"/>
              <a:t>Click to edit Master title style</a:t>
            </a:r>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322264" y="4699473"/>
            <a:ext cx="1582737" cy="337690"/>
          </a:xfrm>
          <a:prstGeom prst="rect">
            <a:avLst/>
          </a:prstGeom>
          <a:noFill/>
          <a:ln w="9525">
            <a:noFill/>
            <a:miter lim="800000"/>
            <a:headEnd/>
            <a:tailEnd/>
          </a:ln>
        </p:spPr>
      </p:pic>
    </p:spTree>
    <p:extLst>
      <p:ext uri="{BB962C8B-B14F-4D97-AF65-F5344CB8AC3E}">
        <p14:creationId xmlns:p14="http://schemas.microsoft.com/office/powerpoint/2010/main" val="47736060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72585" y="3"/>
            <a:ext cx="4471416" cy="2515331"/>
          </a:xfrm>
          <a:prstGeom prst="rect">
            <a:avLst/>
          </a:prstGeom>
        </p:spPr>
      </p:pic>
      <p:sp>
        <p:nvSpPr>
          <p:cNvPr id="2" name="Title 1"/>
          <p:cNvSpPr>
            <a:spLocks noGrp="1"/>
          </p:cNvSpPr>
          <p:nvPr>
            <p:ph type="ctrTitle" hasCustomPrompt="1"/>
          </p:nvPr>
        </p:nvSpPr>
        <p:spPr>
          <a:xfrm>
            <a:off x="365760" y="2376845"/>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97785"/>
            <a:ext cx="6316112" cy="880005"/>
          </a:xfrm>
        </p:spPr>
        <p:txBody>
          <a:bodyPr/>
          <a:lstStyle>
            <a:lvl1pPr marL="0" indent="0" algn="l">
              <a:lnSpc>
                <a:spcPct val="110000"/>
              </a:lnSpc>
              <a:spcBef>
                <a:spcPts val="0"/>
              </a:spcBef>
              <a:buNone/>
              <a:defRPr sz="2400" b="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4817086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2">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 y="702526"/>
            <a:ext cx="4382429" cy="1438508"/>
          </a:xfrm>
          <a:prstGeom prst="rect">
            <a:avLst/>
          </a:prstGeom>
        </p:spPr>
      </p:pic>
      <p:sp>
        <p:nvSpPr>
          <p:cNvPr id="2" name="Title 1"/>
          <p:cNvSpPr>
            <a:spLocks noGrp="1"/>
          </p:cNvSpPr>
          <p:nvPr>
            <p:ph type="ctrTitle" hasCustomPrompt="1"/>
          </p:nvPr>
        </p:nvSpPr>
        <p:spPr>
          <a:xfrm>
            <a:off x="365760" y="2489450"/>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28550"/>
            <a:ext cx="6316112" cy="875267"/>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26033796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Title Slide 3">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783080"/>
          </a:xfrm>
          <a:prstGeom prst="rect">
            <a:avLst/>
          </a:prstGeom>
        </p:spPr>
      </p:pic>
      <p:sp>
        <p:nvSpPr>
          <p:cNvPr id="2" name="Title 1"/>
          <p:cNvSpPr>
            <a:spLocks noGrp="1"/>
          </p:cNvSpPr>
          <p:nvPr>
            <p:ph type="ctrTitle" hasCustomPrompt="1"/>
          </p:nvPr>
        </p:nvSpPr>
        <p:spPr>
          <a:xfrm>
            <a:off x="365760" y="2366573"/>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0566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144785424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4">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1" cy="1821224"/>
          </a:xfrm>
          <a:prstGeom prst="rect">
            <a:avLst/>
          </a:prstGeom>
        </p:spPr>
      </p:pic>
      <p:sp>
        <p:nvSpPr>
          <p:cNvPr id="2" name="Title 1"/>
          <p:cNvSpPr>
            <a:spLocks noGrp="1"/>
          </p:cNvSpPr>
          <p:nvPr>
            <p:ph type="ctrTitle" hasCustomPrompt="1"/>
          </p:nvPr>
        </p:nvSpPr>
        <p:spPr>
          <a:xfrm>
            <a:off x="365760" y="2407544"/>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46606"/>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2573115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71"/>
            <a:ext cx="8311896" cy="2678455"/>
          </a:xfrm>
        </p:spPr>
        <p:txBody>
          <a:bodyPr/>
          <a:lstStyle/>
          <a:p>
            <a:r>
              <a:rPr lang="en-US" dirty="0"/>
              <a:t>Click icon to add chart</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8" name="Date Placeholder 7"/>
          <p:cNvSpPr>
            <a:spLocks noGrp="1"/>
          </p:cNvSpPr>
          <p:nvPr>
            <p:ph type="dt" sz="half" idx="12"/>
          </p:nvPr>
        </p:nvSpPr>
        <p:spPr/>
        <p:txBody>
          <a:bodyPr/>
          <a:lstStyle/>
          <a:p>
            <a:r>
              <a:rPr lang="en-US" sz="900" dirty="0">
                <a:solidFill>
                  <a:srgbClr val="454545"/>
                </a:solidFill>
              </a:rPr>
              <a:t>Title or Job Number | XX Month 201X</a:t>
            </a:r>
          </a:p>
        </p:txBody>
      </p:sp>
      <p:sp>
        <p:nvSpPr>
          <p:cNvPr id="9" name="Footer Placeholder 8"/>
          <p:cNvSpPr>
            <a:spLocks noGrp="1"/>
          </p:cNvSpPr>
          <p:nvPr>
            <p:ph type="ftr" sz="quarter" idx="13"/>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411238852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5">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77357" y="2"/>
            <a:ext cx="3770721" cy="3193473"/>
          </a:xfrm>
          <a:prstGeom prst="rect">
            <a:avLst/>
          </a:prstGeom>
        </p:spPr>
      </p:pic>
      <p:sp>
        <p:nvSpPr>
          <p:cNvPr id="2" name="Title 1"/>
          <p:cNvSpPr>
            <a:spLocks noGrp="1"/>
          </p:cNvSpPr>
          <p:nvPr>
            <p:ph type="ctrTitle" hasCustomPrompt="1"/>
          </p:nvPr>
        </p:nvSpPr>
        <p:spPr>
          <a:xfrm>
            <a:off x="365760" y="2468942"/>
            <a:ext cx="581152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0802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28582834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6127985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ltLang="zh-CN"/>
              <a:t>Click to edit Master title style</a:t>
            </a:r>
            <a:endParaRPr lang="en-US" dirty="0"/>
          </a:p>
        </p:txBody>
      </p:sp>
      <p:sp>
        <p:nvSpPr>
          <p:cNvPr id="3" name="Content Placeholder 2"/>
          <p:cNvSpPr>
            <a:spLocks noGrp="1"/>
          </p:cNvSpPr>
          <p:nvPr>
            <p:ph idx="1"/>
          </p:nvPr>
        </p:nvSpPr>
        <p:spPr>
          <a:xfrm>
            <a:off x="379094" y="1796799"/>
            <a:ext cx="8347202" cy="2741248"/>
          </a:xfrm>
        </p:spPr>
        <p:txBody>
          <a:bodyPr/>
          <a:lstStyle>
            <a:lvl1pPr>
              <a:defRPr sz="2800">
                <a:solidFill>
                  <a:schemeClr val="tx2"/>
                </a:solidFill>
              </a:defRPr>
            </a:lvl1pPr>
            <a:lvl2pPr marL="284139" indent="-263503">
              <a:defRPr sz="2800"/>
            </a:lvl2pPr>
          </a:lstStyle>
          <a:p>
            <a:pPr lvl="0"/>
            <a:r>
              <a:rPr lang="en-US" altLang="zh-CN"/>
              <a:t>Click to edit Master text styles</a:t>
            </a:r>
          </a:p>
          <a:p>
            <a:pPr lvl="1"/>
            <a:r>
              <a:rPr lang="en-US" altLang="zh-CN"/>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67342416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64312790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22" y="401237"/>
            <a:ext cx="8312573" cy="1186866"/>
          </a:xfrm>
        </p:spPr>
        <p:txBody>
          <a:bodyPr/>
          <a:lstStyle>
            <a:lvl1pPr>
              <a:lnSpc>
                <a:spcPct val="85000"/>
              </a:lnSpc>
              <a:defRPr sz="6000"/>
            </a:lvl1pPr>
          </a:lstStyle>
          <a:p>
            <a:r>
              <a:rPr lang="en-US" dirty="0" err="1"/>
              <a:t>PClick</a:t>
            </a:r>
            <a:r>
              <a:rPr lang="en-US" dirty="0"/>
              <a:t> to edit Master title style</a:t>
            </a:r>
          </a:p>
        </p:txBody>
      </p:sp>
      <p:sp>
        <p:nvSpPr>
          <p:cNvPr id="3" name="Content Placeholder 2"/>
          <p:cNvSpPr>
            <a:spLocks noGrp="1"/>
          </p:cNvSpPr>
          <p:nvPr>
            <p:ph idx="1"/>
          </p:nvPr>
        </p:nvSpPr>
        <p:spPr>
          <a:xfrm>
            <a:off x="384048" y="1828802"/>
            <a:ext cx="8347202" cy="2690619"/>
          </a:xfrm>
        </p:spPr>
        <p:txBody>
          <a:bodyPr/>
          <a:lstStyle>
            <a:lvl1pPr>
              <a:defRPr>
                <a:solidFill>
                  <a:schemeClr val="tx2"/>
                </a:solidFill>
              </a:defRPr>
            </a:lvl1pPr>
            <a:lvl4pPr>
              <a:defRPr sz="160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46906897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1243260"/>
            <a:ext cx="8347202" cy="3243263"/>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3738242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4392"/>
            <a:ext cx="8352156" cy="395815"/>
          </a:xfrm>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810011"/>
            <a:ext cx="8347202" cy="3438859"/>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59514280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391803" y="1242519"/>
            <a:ext cx="3896043" cy="3297340"/>
          </a:xfrm>
        </p:spPr>
        <p:txBody>
          <a:bodyPr vert="horz" lIns="0" tIns="0" rIns="0" bIns="0" rtlCol="0">
            <a:noAutofit/>
          </a:bodyPr>
          <a:lstStyle>
            <a:lvl1pPr>
              <a:spcBef>
                <a:spcPts val="1000"/>
              </a:spcBef>
              <a:defRPr lang="en-US" sz="2000" dirty="0" smtClean="0"/>
            </a:lvl1pPr>
            <a:lvl2pPr>
              <a:spcBef>
                <a:spcPts val="800"/>
              </a:spcBef>
              <a:defRPr lang="en-US" sz="1800" dirty="0" smtClean="0"/>
            </a:lvl2pPr>
            <a:lvl3pPr>
              <a:spcBef>
                <a:spcPts val="600"/>
              </a:spcBef>
              <a:defRPr lang="en-US" sz="1600" dirty="0" smtClean="0"/>
            </a:lvl3pPr>
            <a:lvl4pPr>
              <a:spcBef>
                <a:spcPts val="400"/>
              </a:spcBef>
              <a:defRPr lang="en-US" sz="1400" dirty="0" smtClean="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4" name="Content Placeholder 3"/>
          <p:cNvSpPr>
            <a:spLocks noGrp="1"/>
          </p:cNvSpPr>
          <p:nvPr>
            <p:ph sz="half" idx="2"/>
          </p:nvPr>
        </p:nvSpPr>
        <p:spPr>
          <a:xfrm>
            <a:off x="4831080" y="1242519"/>
            <a:ext cx="3900170" cy="329734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Date Placeholder 4"/>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3063206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Text Placeholder 4"/>
          <p:cNvSpPr>
            <a:spLocks noGrp="1"/>
          </p:cNvSpPr>
          <p:nvPr>
            <p:ph type="body" sz="quarter" idx="3"/>
          </p:nvPr>
        </p:nvSpPr>
        <p:spPr>
          <a:xfrm>
            <a:off x="4831080" y="1225869"/>
            <a:ext cx="3900170"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31080" y="1553733"/>
            <a:ext cx="3900170"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946190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2500334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5" name="Date Placeholder 4"/>
          <p:cNvSpPr>
            <a:spLocks noGrp="1"/>
          </p:cNvSpPr>
          <p:nvPr>
            <p:ph type="dt" sz="half" idx="11"/>
          </p:nvPr>
        </p:nvSpPr>
        <p:spPr/>
        <p:txBody>
          <a:bodyPr/>
          <a:lstStyle>
            <a:lvl1pPr>
              <a:defRPr>
                <a:solidFill>
                  <a:srgbClr val="FFFFFF"/>
                </a:solidFill>
              </a:defRPr>
            </a:lvl1pPr>
          </a:lstStyle>
          <a:p>
            <a:r>
              <a:rPr lang="en-US" sz="900" dirty="0"/>
              <a:t>Title or Job Number | XX Month 201X</a:t>
            </a:r>
          </a:p>
        </p:txBody>
      </p:sp>
      <p:sp>
        <p:nvSpPr>
          <p:cNvPr id="8" name="Footer Placeholder 7"/>
          <p:cNvSpPr>
            <a:spLocks noGrp="1"/>
          </p:cNvSpPr>
          <p:nvPr>
            <p:ph type="ftr" sz="quarter" idx="12"/>
          </p:nvPr>
        </p:nvSpPr>
        <p:spPr/>
        <p:txBody>
          <a:bodyPr/>
          <a:lstStyle>
            <a:lvl1pPr>
              <a:defRPr>
                <a:solidFill>
                  <a:srgbClr val="FFFFFF"/>
                </a:solidFill>
              </a:defRPr>
            </a:lvl1pPr>
          </a:lstStyle>
          <a:p>
            <a:r>
              <a:rPr lang="en-US" dirty="0"/>
              <a:t>GE Business Unit Name</a:t>
            </a:r>
          </a:p>
        </p:txBody>
      </p:sp>
      <p:sp>
        <p:nvSpPr>
          <p:cNvPr id="9" name="Slide Number Placeholder 8"/>
          <p:cNvSpPr>
            <a:spLocks noGrp="1"/>
          </p:cNvSpPr>
          <p:nvPr>
            <p:ph type="sldNum" sz="quarter" idx="13"/>
          </p:nvPr>
        </p:nvSpPr>
        <p:spPr/>
        <p:txBody>
          <a:bodyPr/>
          <a:lstStyle>
            <a:lvl1pPr>
              <a:defRPr>
                <a:solidFill>
                  <a:srgbClr val="FFFFFF"/>
                </a:solidFill>
              </a:defRPr>
            </a:lvl1pPr>
          </a:lstStyle>
          <a:p>
            <a:pPr algn="r" defTabSz="913077"/>
            <a:fld id="{98C15ACF-BCE4-A14D-AD40-112D480AD3F5}" type="slidenum">
              <a:rPr lang="en-US" sz="800" smtClean="0"/>
              <a:pPr algn="r" defTabSz="913077"/>
              <a:t>‹#›</a:t>
            </a:fld>
            <a:endParaRPr lang="en-US" sz="800"/>
          </a:p>
          <a:p>
            <a:pPr defTabSz="913077">
              <a:tabLst>
                <a:tab pos="1980203" algn="r"/>
              </a:tabLst>
            </a:pPr>
            <a:endParaRPr lang="en-US" sz="800" dirty="0"/>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21899186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412752"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0" name="Content Placeholder 2"/>
          <p:cNvSpPr>
            <a:spLocks noGrp="1"/>
          </p:cNvSpPr>
          <p:nvPr>
            <p:ph sz="half" idx="14"/>
          </p:nvPr>
        </p:nvSpPr>
        <p:spPr>
          <a:xfrm>
            <a:off x="464439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2" name="Content Placeholder 2"/>
          <p:cNvSpPr>
            <a:spLocks noGrp="1"/>
          </p:cNvSpPr>
          <p:nvPr>
            <p:ph sz="half" idx="15"/>
          </p:nvPr>
        </p:nvSpPr>
        <p:spPr>
          <a:xfrm>
            <a:off x="6758940"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79729657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0" y="1295855"/>
            <a:ext cx="4498848" cy="308610"/>
          </a:xfrm>
          <a:solidFill>
            <a:schemeClr val="bg2"/>
          </a:solidFill>
        </p:spPr>
        <p:txBody>
          <a:bodyPr rIns="182865" bIns="27430" anchor="ctr"/>
          <a:lstStyle>
            <a:lvl1pPr marL="398429" indent="0">
              <a:spcBef>
                <a:spcPts val="0"/>
              </a:spcBef>
              <a:buNone/>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5" name="Text Placeholder 4"/>
          <p:cNvSpPr>
            <a:spLocks noGrp="1"/>
          </p:cNvSpPr>
          <p:nvPr>
            <p:ph type="body" sz="quarter" idx="3"/>
          </p:nvPr>
        </p:nvSpPr>
        <p:spPr>
          <a:xfrm>
            <a:off x="4644390" y="1295855"/>
            <a:ext cx="4498848" cy="308610"/>
          </a:xfrm>
          <a:solidFill>
            <a:schemeClr val="bg2"/>
          </a:solidFill>
        </p:spPr>
        <p:txBody>
          <a:bodyPr rIns="182865" bIns="27430" anchor="ctr"/>
          <a:lstStyle>
            <a:lvl1pPr marL="182548"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rIns="182865" bIns="27430" anchor="ctr"/>
          <a:lstStyle>
            <a:lvl1pPr marL="400017"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rIns="182865" bIns="27430" anchor="ctr"/>
          <a:lstStyle>
            <a:lvl1pPr marL="180960"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Tree>
    <p:extLst>
      <p:ext uri="{BB962C8B-B14F-4D97-AF65-F5344CB8AC3E}">
        <p14:creationId xmlns:p14="http://schemas.microsoft.com/office/powerpoint/2010/main" val="9136357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0" y="1433512"/>
            <a:ext cx="8318500" cy="2852738"/>
          </a:xfrm>
        </p:spPr>
        <p:txBody>
          <a:bodyPr anchor="ctr"/>
          <a:lstStyle>
            <a:lvl1pPr algn="ctr">
              <a:defRPr/>
            </a:lvl1pPr>
          </a:lstStyle>
          <a:p>
            <a:r>
              <a:rPr lang="en-US" altLang="zh-CN"/>
              <a:t>Click icon to add chart</a:t>
            </a:r>
            <a:endParaRPr lang="en-US"/>
          </a:p>
        </p:txBody>
      </p:sp>
    </p:spTree>
    <p:extLst>
      <p:ext uri="{BB962C8B-B14F-4D97-AF65-F5344CB8AC3E}">
        <p14:creationId xmlns:p14="http://schemas.microsoft.com/office/powerpoint/2010/main" val="146574165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0" y="1296606"/>
            <a:ext cx="8318500" cy="3243263"/>
          </a:xfrm>
        </p:spPr>
        <p:txBody>
          <a:bodyPr anchor="ctr"/>
          <a:lstStyle>
            <a:lvl1pPr algn="ctr">
              <a:defRPr/>
            </a:lvl1pPr>
          </a:lstStyle>
          <a:p>
            <a:r>
              <a:rPr lang="en-US" altLang="zh-CN"/>
              <a:t>Click icon to add table</a:t>
            </a:r>
            <a:endParaRPr lang="en-US" dirty="0"/>
          </a:p>
        </p:txBody>
      </p:sp>
    </p:spTree>
    <p:extLst>
      <p:ext uri="{BB962C8B-B14F-4D97-AF65-F5344CB8AC3E}">
        <p14:creationId xmlns:p14="http://schemas.microsoft.com/office/powerpoint/2010/main" val="255832105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364200608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8040946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606"/>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248968892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06"/>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4339"/>
            <a:ext cx="8352156" cy="765752"/>
          </a:xfrm>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7"/>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7881920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348209805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16940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610" y="4663380"/>
            <a:ext cx="4066897" cy="314770"/>
          </a:xfrm>
          <a:prstGeom prst="rect">
            <a:avLst/>
          </a:prstGeom>
        </p:spPr>
        <p:txBody>
          <a:bodyPr vert="horz" lIns="0" tIns="0" rIns="0" bIns="0" rtlCol="0" anchor="t" anchorCtr="0">
            <a:noAutofit/>
          </a:bodyPr>
          <a:lstStyle/>
          <a:p>
            <a:pPr defTabSz="456604"/>
            <a:r>
              <a:rPr lang="en-US" sz="1600" b="1">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Tree>
    <p:extLst>
      <p:ext uri="{BB962C8B-B14F-4D97-AF65-F5344CB8AC3E}">
        <p14:creationId xmlns:p14="http://schemas.microsoft.com/office/powerpoint/2010/main" val="83442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descr="Monogram_PPT_small_white.pn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561350" y="1811898"/>
            <a:ext cx="2021306" cy="1519739"/>
          </a:xfrm>
          <a:prstGeom prst="rect">
            <a:avLst/>
          </a:prstGeom>
        </p:spPr>
      </p:pic>
    </p:spTree>
    <p:extLst>
      <p:ext uri="{BB962C8B-B14F-4D97-AF65-F5344CB8AC3E}">
        <p14:creationId xmlns:p14="http://schemas.microsoft.com/office/powerpoint/2010/main" val="256507846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301470050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61"/>
            <a:ext cx="4149725" cy="3384946"/>
          </a:xfrm>
        </p:spPr>
        <p:txBody>
          <a:bodyPr/>
          <a:lstStyle>
            <a:lvl1pPr>
              <a:lnSpc>
                <a:spcPct val="90000"/>
              </a:lnSpc>
              <a:defRPr sz="44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71"/>
            <a:ext cx="3544570" cy="3396329"/>
          </a:xfrm>
        </p:spPr>
        <p:txBody>
          <a:bodyPr/>
          <a:lstStyle>
            <a:lvl1pPr marL="0" indent="0" algn="l">
              <a:lnSpc>
                <a:spcPct val="100000"/>
              </a:lnSpc>
              <a:buNone/>
              <a:defRPr sz="2000" baseline="0">
                <a:solidFill>
                  <a:schemeClr val="tx2"/>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6338363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1210151"/>
            <a:ext cx="8375650" cy="1968216"/>
          </a:xfrm>
        </p:spPr>
        <p:txBody>
          <a:bodyPr anchor="t"/>
          <a:lstStyle>
            <a:lvl1pPr algn="l">
              <a:defRPr sz="54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3861" t="3741" r="3511" b="3000"/>
          <a:stretch/>
        </p:blipFill>
        <p:spPr>
          <a:xfrm>
            <a:off x="396959" y="4654972"/>
            <a:ext cx="491013" cy="362801"/>
          </a:xfrm>
          <a:prstGeom prst="rect">
            <a:avLst/>
          </a:prstGeom>
        </p:spPr>
      </p:pic>
    </p:spTree>
    <p:extLst>
      <p:ext uri="{BB962C8B-B14F-4D97-AF65-F5344CB8AC3E}">
        <p14:creationId xmlns:p14="http://schemas.microsoft.com/office/powerpoint/2010/main" val="349597343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73440474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64173402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9679806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3901378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9833638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45503205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90010" y="2060258"/>
            <a:ext cx="1363980" cy="1022985"/>
          </a:xfrm>
          <a:prstGeom prst="rect">
            <a:avLst/>
          </a:prstGeom>
        </p:spPr>
      </p:pic>
    </p:spTree>
    <p:extLst>
      <p:ext uri="{BB962C8B-B14F-4D97-AF65-F5344CB8AC3E}">
        <p14:creationId xmlns:p14="http://schemas.microsoft.com/office/powerpoint/2010/main" val="2520062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610" y="4663380"/>
            <a:ext cx="4066897" cy="314770"/>
          </a:xfrm>
          <a:prstGeom prst="rect">
            <a:avLst/>
          </a:prstGeom>
        </p:spPr>
        <p:txBody>
          <a:bodyPr vert="horz" lIns="0" tIns="0" rIns="0" bIns="0" rtlCol="0" anchor="t" anchorCtr="0">
            <a:noAutofit/>
          </a:bodyPr>
          <a:lstStyle/>
          <a:p>
            <a:pPr defTabSz="456604"/>
            <a:r>
              <a:rPr lang="en-US" sz="1600" b="1">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Tree>
    <p:extLst>
      <p:ext uri="{BB962C8B-B14F-4D97-AF65-F5344CB8AC3E}">
        <p14:creationId xmlns:p14="http://schemas.microsoft.com/office/powerpoint/2010/main" val="37651336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72585" y="3"/>
            <a:ext cx="4471416" cy="2515331"/>
          </a:xfrm>
          <a:prstGeom prst="rect">
            <a:avLst/>
          </a:prstGeom>
        </p:spPr>
      </p:pic>
      <p:sp>
        <p:nvSpPr>
          <p:cNvPr id="2" name="Title 1"/>
          <p:cNvSpPr>
            <a:spLocks noGrp="1"/>
          </p:cNvSpPr>
          <p:nvPr>
            <p:ph type="ctrTitle" hasCustomPrompt="1"/>
          </p:nvPr>
        </p:nvSpPr>
        <p:spPr>
          <a:xfrm>
            <a:off x="365760" y="2376845"/>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97785"/>
            <a:ext cx="6316112" cy="880005"/>
          </a:xfrm>
        </p:spPr>
        <p:txBody>
          <a:bodyPr/>
          <a:lstStyle>
            <a:lvl1pPr marL="0" indent="0" algn="l">
              <a:lnSpc>
                <a:spcPct val="110000"/>
              </a:lnSpc>
              <a:spcBef>
                <a:spcPts val="0"/>
              </a:spcBef>
              <a:buNone/>
              <a:defRPr sz="2400" b="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97196042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Title Slide 2">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 y="702526"/>
            <a:ext cx="4382429" cy="1438508"/>
          </a:xfrm>
          <a:prstGeom prst="rect">
            <a:avLst/>
          </a:prstGeom>
        </p:spPr>
      </p:pic>
      <p:sp>
        <p:nvSpPr>
          <p:cNvPr id="2" name="Title 1"/>
          <p:cNvSpPr>
            <a:spLocks noGrp="1"/>
          </p:cNvSpPr>
          <p:nvPr>
            <p:ph type="ctrTitle" hasCustomPrompt="1"/>
          </p:nvPr>
        </p:nvSpPr>
        <p:spPr>
          <a:xfrm>
            <a:off x="365760" y="2489450"/>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28547"/>
            <a:ext cx="6316112" cy="875267"/>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84640272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3">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783080"/>
          </a:xfrm>
          <a:prstGeom prst="rect">
            <a:avLst/>
          </a:prstGeom>
        </p:spPr>
      </p:pic>
      <p:sp>
        <p:nvSpPr>
          <p:cNvPr id="2" name="Title 1"/>
          <p:cNvSpPr>
            <a:spLocks noGrp="1"/>
          </p:cNvSpPr>
          <p:nvPr>
            <p:ph type="ctrTitle" hasCustomPrompt="1"/>
          </p:nvPr>
        </p:nvSpPr>
        <p:spPr>
          <a:xfrm>
            <a:off x="365760" y="2366573"/>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0566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41190434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4">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1" cy="1821224"/>
          </a:xfrm>
          <a:prstGeom prst="rect">
            <a:avLst/>
          </a:prstGeom>
        </p:spPr>
      </p:pic>
      <p:sp>
        <p:nvSpPr>
          <p:cNvPr id="2" name="Title 1"/>
          <p:cNvSpPr>
            <a:spLocks noGrp="1"/>
          </p:cNvSpPr>
          <p:nvPr>
            <p:ph type="ctrTitle" hasCustomPrompt="1"/>
          </p:nvPr>
        </p:nvSpPr>
        <p:spPr>
          <a:xfrm>
            <a:off x="365760" y="2407544"/>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46606"/>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18922677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5">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77357" y="2"/>
            <a:ext cx="3770721" cy="3193473"/>
          </a:xfrm>
          <a:prstGeom prst="rect">
            <a:avLst/>
          </a:prstGeom>
        </p:spPr>
      </p:pic>
      <p:sp>
        <p:nvSpPr>
          <p:cNvPr id="2" name="Title 1"/>
          <p:cNvSpPr>
            <a:spLocks noGrp="1"/>
          </p:cNvSpPr>
          <p:nvPr>
            <p:ph type="ctrTitle" hasCustomPrompt="1"/>
          </p:nvPr>
        </p:nvSpPr>
        <p:spPr>
          <a:xfrm>
            <a:off x="365760" y="2468942"/>
            <a:ext cx="581152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0802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32618639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78099955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ltLang="zh-CN"/>
              <a:t>Click to edit Master title style</a:t>
            </a:r>
            <a:endParaRPr lang="en-US" dirty="0"/>
          </a:p>
        </p:txBody>
      </p:sp>
      <p:sp>
        <p:nvSpPr>
          <p:cNvPr id="3" name="Content Placeholder 2"/>
          <p:cNvSpPr>
            <a:spLocks noGrp="1"/>
          </p:cNvSpPr>
          <p:nvPr>
            <p:ph idx="1"/>
          </p:nvPr>
        </p:nvSpPr>
        <p:spPr>
          <a:xfrm>
            <a:off x="379094" y="1796799"/>
            <a:ext cx="8347202" cy="2741248"/>
          </a:xfrm>
        </p:spPr>
        <p:txBody>
          <a:bodyPr/>
          <a:lstStyle>
            <a:lvl1pPr>
              <a:defRPr sz="2800">
                <a:solidFill>
                  <a:schemeClr val="tx2"/>
                </a:solidFill>
              </a:defRPr>
            </a:lvl1pPr>
            <a:lvl2pPr marL="284139" indent="-263503">
              <a:defRPr sz="2800"/>
            </a:lvl2pPr>
          </a:lstStyle>
          <a:p>
            <a:pPr lvl="0"/>
            <a:r>
              <a:rPr lang="en-US" altLang="zh-CN"/>
              <a:t>Click to edit Master text styles</a:t>
            </a:r>
          </a:p>
          <a:p>
            <a:pPr lvl="1"/>
            <a:r>
              <a:rPr lang="en-US" altLang="zh-CN"/>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93973084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13984898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22" y="401237"/>
            <a:ext cx="8312573" cy="1186866"/>
          </a:xfrm>
        </p:spPr>
        <p:txBody>
          <a:bodyPr/>
          <a:lstStyle>
            <a:lvl1pPr>
              <a:lnSpc>
                <a:spcPct val="85000"/>
              </a:lnSpc>
              <a:defRPr sz="6000"/>
            </a:lvl1pPr>
          </a:lstStyle>
          <a:p>
            <a:r>
              <a:rPr lang="en-US" dirty="0" err="1"/>
              <a:t>PClick</a:t>
            </a:r>
            <a:r>
              <a:rPr lang="en-US" dirty="0"/>
              <a:t> to edit Master title style</a:t>
            </a:r>
          </a:p>
        </p:txBody>
      </p:sp>
      <p:sp>
        <p:nvSpPr>
          <p:cNvPr id="3" name="Content Placeholder 2"/>
          <p:cNvSpPr>
            <a:spLocks noGrp="1"/>
          </p:cNvSpPr>
          <p:nvPr>
            <p:ph idx="1"/>
          </p:nvPr>
        </p:nvSpPr>
        <p:spPr>
          <a:xfrm>
            <a:off x="384048" y="1828802"/>
            <a:ext cx="8347202" cy="2690619"/>
          </a:xfrm>
        </p:spPr>
        <p:txBody>
          <a:bodyPr/>
          <a:lstStyle>
            <a:lvl1pPr>
              <a:defRPr>
                <a:solidFill>
                  <a:schemeClr val="tx2"/>
                </a:solidFill>
              </a:defRPr>
            </a:lvl1pPr>
            <a:lvl4pPr>
              <a:defRPr sz="160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85206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1243260"/>
            <a:ext cx="8347202" cy="3243263"/>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9716777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610" y="4663380"/>
            <a:ext cx="4066897" cy="314770"/>
          </a:xfrm>
          <a:prstGeom prst="rect">
            <a:avLst/>
          </a:prstGeom>
        </p:spPr>
        <p:txBody>
          <a:bodyPr vert="horz" lIns="0" tIns="0" rIns="0" bIns="0" rtlCol="0" anchor="t" anchorCtr="0">
            <a:noAutofit/>
          </a:bodyPr>
          <a:lstStyle/>
          <a:p>
            <a:pPr defTabSz="456604"/>
            <a:r>
              <a:rPr lang="en-US" sz="1600" b="1">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Tree>
    <p:extLst>
      <p:ext uri="{BB962C8B-B14F-4D97-AF65-F5344CB8AC3E}">
        <p14:creationId xmlns:p14="http://schemas.microsoft.com/office/powerpoint/2010/main" val="379892593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4389"/>
            <a:ext cx="8352156" cy="395815"/>
          </a:xfrm>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810011"/>
            <a:ext cx="8347202" cy="3438859"/>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0940909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391803" y="1242519"/>
            <a:ext cx="3896043" cy="3297340"/>
          </a:xfrm>
        </p:spPr>
        <p:txBody>
          <a:bodyPr vert="horz" lIns="0" tIns="0" rIns="0" bIns="0" rtlCol="0">
            <a:noAutofit/>
          </a:bodyPr>
          <a:lstStyle>
            <a:lvl1pPr>
              <a:spcBef>
                <a:spcPts val="1000"/>
              </a:spcBef>
              <a:defRPr lang="en-US" sz="2000" dirty="0" smtClean="0"/>
            </a:lvl1pPr>
            <a:lvl2pPr>
              <a:spcBef>
                <a:spcPts val="800"/>
              </a:spcBef>
              <a:defRPr lang="en-US" sz="1800" dirty="0" smtClean="0"/>
            </a:lvl2pPr>
            <a:lvl3pPr>
              <a:spcBef>
                <a:spcPts val="600"/>
              </a:spcBef>
              <a:defRPr lang="en-US" sz="1600" dirty="0" smtClean="0"/>
            </a:lvl3pPr>
            <a:lvl4pPr>
              <a:spcBef>
                <a:spcPts val="400"/>
              </a:spcBef>
              <a:defRPr lang="en-US" sz="1400" dirty="0" smtClean="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4" name="Content Placeholder 3"/>
          <p:cNvSpPr>
            <a:spLocks noGrp="1"/>
          </p:cNvSpPr>
          <p:nvPr>
            <p:ph sz="half" idx="2"/>
          </p:nvPr>
        </p:nvSpPr>
        <p:spPr>
          <a:xfrm>
            <a:off x="4831080" y="1242519"/>
            <a:ext cx="3900170" cy="329734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Date Placeholder 4"/>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26426683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Text Placeholder 4"/>
          <p:cNvSpPr>
            <a:spLocks noGrp="1"/>
          </p:cNvSpPr>
          <p:nvPr>
            <p:ph type="body" sz="quarter" idx="3"/>
          </p:nvPr>
        </p:nvSpPr>
        <p:spPr>
          <a:xfrm>
            <a:off x="4831080" y="1225869"/>
            <a:ext cx="3900170"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31080" y="1553733"/>
            <a:ext cx="3900170"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27110778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392056046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412752"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0" name="Content Placeholder 2"/>
          <p:cNvSpPr>
            <a:spLocks noGrp="1"/>
          </p:cNvSpPr>
          <p:nvPr>
            <p:ph sz="half" idx="14"/>
          </p:nvPr>
        </p:nvSpPr>
        <p:spPr>
          <a:xfrm>
            <a:off x="464439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2" name="Content Placeholder 2"/>
          <p:cNvSpPr>
            <a:spLocks noGrp="1"/>
          </p:cNvSpPr>
          <p:nvPr>
            <p:ph sz="half" idx="15"/>
          </p:nvPr>
        </p:nvSpPr>
        <p:spPr>
          <a:xfrm>
            <a:off x="6758940"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268411898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0" y="1295855"/>
            <a:ext cx="4498848" cy="308610"/>
          </a:xfrm>
          <a:solidFill>
            <a:schemeClr val="bg2"/>
          </a:solidFill>
        </p:spPr>
        <p:txBody>
          <a:bodyPr rIns="182865" bIns="27430" anchor="ctr"/>
          <a:lstStyle>
            <a:lvl1pPr marL="398429" indent="0">
              <a:spcBef>
                <a:spcPts val="0"/>
              </a:spcBef>
              <a:buNone/>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5" name="Text Placeholder 4"/>
          <p:cNvSpPr>
            <a:spLocks noGrp="1"/>
          </p:cNvSpPr>
          <p:nvPr>
            <p:ph type="body" sz="quarter" idx="3"/>
          </p:nvPr>
        </p:nvSpPr>
        <p:spPr>
          <a:xfrm>
            <a:off x="4644390" y="1295855"/>
            <a:ext cx="4498848" cy="308610"/>
          </a:xfrm>
          <a:solidFill>
            <a:schemeClr val="bg2"/>
          </a:solidFill>
        </p:spPr>
        <p:txBody>
          <a:bodyPr rIns="182865" bIns="27430" anchor="ctr"/>
          <a:lstStyle>
            <a:lvl1pPr marL="182548"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rIns="182865" bIns="27430" anchor="ctr"/>
          <a:lstStyle>
            <a:lvl1pPr marL="400017"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rIns="182865" bIns="27430" anchor="ctr"/>
          <a:lstStyle>
            <a:lvl1pPr marL="180960"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Tree>
    <p:extLst>
      <p:ext uri="{BB962C8B-B14F-4D97-AF65-F5344CB8AC3E}">
        <p14:creationId xmlns:p14="http://schemas.microsoft.com/office/powerpoint/2010/main" val="194487885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0" y="1433512"/>
            <a:ext cx="8318500" cy="2852738"/>
          </a:xfrm>
        </p:spPr>
        <p:txBody>
          <a:bodyPr anchor="ctr"/>
          <a:lstStyle>
            <a:lvl1pPr algn="ctr">
              <a:defRPr/>
            </a:lvl1pPr>
          </a:lstStyle>
          <a:p>
            <a:r>
              <a:rPr lang="en-US" altLang="zh-CN"/>
              <a:t>Click icon to add chart</a:t>
            </a:r>
            <a:endParaRPr lang="en-US"/>
          </a:p>
        </p:txBody>
      </p:sp>
    </p:spTree>
    <p:extLst>
      <p:ext uri="{BB962C8B-B14F-4D97-AF65-F5344CB8AC3E}">
        <p14:creationId xmlns:p14="http://schemas.microsoft.com/office/powerpoint/2010/main" val="312783268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0" y="1296606"/>
            <a:ext cx="8318500" cy="3243263"/>
          </a:xfrm>
        </p:spPr>
        <p:txBody>
          <a:bodyPr anchor="ctr"/>
          <a:lstStyle>
            <a:lvl1pPr algn="ctr">
              <a:defRPr/>
            </a:lvl1pPr>
          </a:lstStyle>
          <a:p>
            <a:r>
              <a:rPr lang="en-US" altLang="zh-CN"/>
              <a:t>Click icon to add table</a:t>
            </a:r>
            <a:endParaRPr lang="en-US" dirty="0"/>
          </a:p>
        </p:txBody>
      </p:sp>
    </p:spTree>
    <p:extLst>
      <p:ext uri="{BB962C8B-B14F-4D97-AF65-F5344CB8AC3E}">
        <p14:creationId xmlns:p14="http://schemas.microsoft.com/office/powerpoint/2010/main" val="259859937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94116460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581046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522"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sp>
        <p:nvSpPr>
          <p:cNvPr id="11" name="Date Placeholder 10"/>
          <p:cNvSpPr>
            <a:spLocks noGrp="1"/>
          </p:cNvSpPr>
          <p:nvPr>
            <p:ph type="dt" sz="half" idx="10"/>
          </p:nvPr>
        </p:nvSpPr>
        <p:spPr/>
        <p:txBody>
          <a:bodyPr/>
          <a:lstStyle>
            <a:lvl1pPr>
              <a:defRPr>
                <a:solidFill>
                  <a:schemeClr val="bg1"/>
                </a:solidFill>
              </a:defRPr>
            </a:lvl1pPr>
          </a:lstStyle>
          <a:p>
            <a:r>
              <a:rPr lang="en-US" sz="900" dirty="0">
                <a:solidFill>
                  <a:prstClr val="white"/>
                </a:solidFill>
              </a:rPr>
              <a:t>Title or Job Number | XX Month 201X</a:t>
            </a:r>
          </a:p>
        </p:txBody>
      </p:sp>
      <p:sp>
        <p:nvSpPr>
          <p:cNvPr id="12" name="Footer Placeholder 11"/>
          <p:cNvSpPr>
            <a:spLocks noGrp="1"/>
          </p:cNvSpPr>
          <p:nvPr>
            <p:ph type="ftr" sz="quarter" idx="11"/>
          </p:nvPr>
        </p:nvSpPr>
        <p:spPr/>
        <p:txBody>
          <a:bodyPr/>
          <a:lstStyle>
            <a:lvl1pPr>
              <a:defRPr>
                <a:solidFill>
                  <a:schemeClr val="bg1"/>
                </a:solidFill>
              </a:defRPr>
            </a:lvl1pPr>
          </a:lstStyle>
          <a:p>
            <a:r>
              <a:rPr lang="en-US" dirty="0">
                <a:solidFill>
                  <a:prstClr val="white"/>
                </a:solidFill>
              </a:rPr>
              <a:t>GE Business Unit Name</a:t>
            </a:r>
          </a:p>
        </p:txBody>
      </p:sp>
      <p:sp>
        <p:nvSpPr>
          <p:cNvPr id="13" name="Slide Number Placeholder 12"/>
          <p:cNvSpPr>
            <a:spLocks noGrp="1"/>
          </p:cNvSpPr>
          <p:nvPr>
            <p:ph type="sldNum" sz="quarter" idx="12"/>
          </p:nvPr>
        </p:nvSpPr>
        <p:spPr/>
        <p:txBody>
          <a:bodyPr/>
          <a:lstStyle>
            <a:lvl1pPr>
              <a:defRPr>
                <a:solidFill>
                  <a:schemeClr val="bg1"/>
                </a:solidFill>
              </a:defRPr>
            </a:lvl1pPr>
          </a:lstStyle>
          <a:p>
            <a:pPr algn="r" defTabSz="913077"/>
            <a:fld id="{98C15ACF-BCE4-A14D-AD40-112D480AD3F5}" type="slidenum">
              <a:rPr lang="en-US" sz="800" smtClean="0">
                <a:solidFill>
                  <a:prstClr val="white"/>
                </a:solidFill>
              </a:rPr>
              <a:pPr algn="r" defTabSz="913077"/>
              <a:t>‹#›</a:t>
            </a:fld>
            <a:endParaRPr lang="en-US" sz="800">
              <a:solidFill>
                <a:prstClr val="white"/>
              </a:solidFill>
            </a:endParaRPr>
          </a:p>
          <a:p>
            <a:pPr defTabSz="913077">
              <a:tabLst>
                <a:tab pos="1980203" algn="r"/>
              </a:tabLst>
            </a:pPr>
            <a:endParaRPr lang="en-US" sz="800" dirty="0">
              <a:solidFill>
                <a:prstClr val="white"/>
              </a:solidFill>
            </a:endParaRP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375699942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606"/>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373009284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06"/>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4339"/>
            <a:ext cx="8352156" cy="765752"/>
          </a:xfrm>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7"/>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385270365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173203157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5286342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3216905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61"/>
            <a:ext cx="4149725" cy="3384946"/>
          </a:xfrm>
        </p:spPr>
        <p:txBody>
          <a:bodyPr/>
          <a:lstStyle>
            <a:lvl1pPr>
              <a:lnSpc>
                <a:spcPct val="90000"/>
              </a:lnSpc>
              <a:defRPr sz="44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71"/>
            <a:ext cx="3544570" cy="3396329"/>
          </a:xfrm>
        </p:spPr>
        <p:txBody>
          <a:bodyPr/>
          <a:lstStyle>
            <a:lvl1pPr marL="0" indent="0" algn="l">
              <a:lnSpc>
                <a:spcPct val="100000"/>
              </a:lnSpc>
              <a:buNone/>
              <a:defRPr sz="2000" baseline="0">
                <a:solidFill>
                  <a:schemeClr val="tx2"/>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244473923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1210151"/>
            <a:ext cx="8375650" cy="1968216"/>
          </a:xfrm>
        </p:spPr>
        <p:txBody>
          <a:bodyPr anchor="t"/>
          <a:lstStyle>
            <a:lvl1pPr algn="l">
              <a:defRPr sz="54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3861" t="3741" r="3511" b="3000"/>
          <a:stretch/>
        </p:blipFill>
        <p:spPr>
          <a:xfrm>
            <a:off x="396959" y="4654969"/>
            <a:ext cx="491013" cy="362801"/>
          </a:xfrm>
          <a:prstGeom prst="rect">
            <a:avLst/>
          </a:prstGeom>
        </p:spPr>
      </p:pic>
    </p:spTree>
    <p:extLst>
      <p:ext uri="{BB962C8B-B14F-4D97-AF65-F5344CB8AC3E}">
        <p14:creationId xmlns:p14="http://schemas.microsoft.com/office/powerpoint/2010/main" val="291722906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58401442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86928647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41643527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dirty="0"/>
              <a:t>Click icon to add picture</a:t>
            </a:r>
          </a:p>
        </p:txBody>
      </p:sp>
      <p:sp>
        <p:nvSpPr>
          <p:cNvPr id="2" name="Title 1"/>
          <p:cNvSpPr>
            <a:spLocks noGrp="1"/>
          </p:cNvSpPr>
          <p:nvPr>
            <p:ph type="title" hasCustomPrompt="1"/>
          </p:nvPr>
        </p:nvSpPr>
        <p:spPr>
          <a:xfrm>
            <a:off x="411481" y="404622"/>
            <a:ext cx="8311896" cy="665226"/>
          </a:xfrm>
        </p:spPr>
        <p:txBody>
          <a:bodyPr/>
          <a:lstStyle>
            <a:lvl1pPr marL="0" marR="0" indent="0" algn="l" defTabSz="456604"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0892114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56858371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32262586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03252075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90010" y="2060258"/>
            <a:ext cx="1363980" cy="1022985"/>
          </a:xfrm>
          <a:prstGeom prst="rect">
            <a:avLst/>
          </a:prstGeom>
        </p:spPr>
      </p:pic>
    </p:spTree>
    <p:extLst>
      <p:ext uri="{BB962C8B-B14F-4D97-AF65-F5344CB8AC3E}">
        <p14:creationId xmlns:p14="http://schemas.microsoft.com/office/powerpoint/2010/main" val="295960565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03318437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0047541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62384432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0" y="404622"/>
            <a:ext cx="8311896" cy="665226"/>
          </a:xfrm>
        </p:spPr>
        <p:txBody>
          <a:bodyPr/>
          <a:lstStyle>
            <a:lvl1pPr marL="0" marR="0" indent="0" algn="l" defTabSz="457162"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52617234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16477641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112227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dirty="0"/>
              <a:t>Click icon to add picture</a:t>
            </a:r>
          </a:p>
        </p:txBody>
      </p:sp>
    </p:spTree>
    <p:extLst>
      <p:ext uri="{BB962C8B-B14F-4D97-AF65-F5344CB8AC3E}">
        <p14:creationId xmlns:p14="http://schemas.microsoft.com/office/powerpoint/2010/main" val="322244992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2580"/>
              </a:lnSpc>
              <a:defRPr sz="2200" baseline="0">
                <a:solidFill>
                  <a:schemeClr val="tx1"/>
                </a:solidFill>
              </a:defRPr>
            </a:lvl1pPr>
            <a:lvl2pPr>
              <a:lnSpc>
                <a:spcPts val="2580"/>
              </a:lnSpc>
              <a:defRPr sz="2200">
                <a:solidFill>
                  <a:schemeClr val="tx1"/>
                </a:solidFill>
              </a:defRPr>
            </a:lvl2pPr>
            <a:lvl3pPr marL="182865" indent="-182865">
              <a:lnSpc>
                <a:spcPts val="2580"/>
              </a:lnSpc>
              <a:defRPr sz="2200">
                <a:solidFill>
                  <a:schemeClr val="tx1"/>
                </a:solidFill>
              </a:defRPr>
            </a:lvl3pPr>
            <a:lvl4pPr marL="274297" indent="-91432">
              <a:lnSpc>
                <a:spcPts val="2580"/>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015565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865" indent="-182865">
              <a:lnSpc>
                <a:spcPts val="2580"/>
              </a:lnSpc>
              <a:defRPr sz="2200" baseline="0">
                <a:solidFill>
                  <a:schemeClr val="bg1"/>
                </a:solidFill>
              </a:defRPr>
            </a:lvl3pPr>
            <a:lvl4pPr marL="274297" indent="-91432">
              <a:lnSpc>
                <a:spcPts val="2580"/>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03327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432"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865" indent="-182865">
              <a:lnSpc>
                <a:spcPct val="100000"/>
              </a:lnSpc>
              <a:defRPr sz="2200" baseline="0">
                <a:solidFill>
                  <a:schemeClr val="bg1"/>
                </a:solidFill>
              </a:defRPr>
            </a:lvl3pPr>
            <a:lvl4pPr marL="274297" indent="-91432">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865" tIns="137148" rIns="91432" bIns="45716"/>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74530444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610079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72429550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1832328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3153390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4455238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3230001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665571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dirty="0"/>
              <a:t>Click icon to add picture</a:t>
            </a:r>
          </a:p>
        </p:txBody>
      </p:sp>
      <p:sp>
        <p:nvSpPr>
          <p:cNvPr id="7" name="Date Placeholder 6"/>
          <p:cNvSpPr>
            <a:spLocks noGrp="1"/>
          </p:cNvSpPr>
          <p:nvPr>
            <p:ph type="dt" sz="half" idx="11"/>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2"/>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3"/>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97916893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7217492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0" y="1296941"/>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082735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95498871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379818872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72585" y="3"/>
            <a:ext cx="4471416" cy="2515331"/>
          </a:xfrm>
          <a:prstGeom prst="rect">
            <a:avLst/>
          </a:prstGeom>
        </p:spPr>
      </p:pic>
      <p:sp>
        <p:nvSpPr>
          <p:cNvPr id="2" name="Title 1"/>
          <p:cNvSpPr>
            <a:spLocks noGrp="1"/>
          </p:cNvSpPr>
          <p:nvPr>
            <p:ph type="ctrTitle" hasCustomPrompt="1"/>
          </p:nvPr>
        </p:nvSpPr>
        <p:spPr>
          <a:xfrm>
            <a:off x="365760" y="2376839"/>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97785"/>
            <a:ext cx="6316112" cy="880005"/>
          </a:xfrm>
        </p:spPr>
        <p:txBody>
          <a:bodyPr/>
          <a:lstStyle>
            <a:lvl1pPr marL="0" indent="0" algn="l">
              <a:lnSpc>
                <a:spcPct val="110000"/>
              </a:lnSpc>
              <a:spcBef>
                <a:spcPts val="0"/>
              </a:spcBef>
              <a:buNone/>
              <a:defRPr sz="2400" b="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412729030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2">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 y="702526"/>
            <a:ext cx="4382429" cy="1438508"/>
          </a:xfrm>
          <a:prstGeom prst="rect">
            <a:avLst/>
          </a:prstGeom>
        </p:spPr>
      </p:pic>
      <p:sp>
        <p:nvSpPr>
          <p:cNvPr id="2" name="Title 1"/>
          <p:cNvSpPr>
            <a:spLocks noGrp="1"/>
          </p:cNvSpPr>
          <p:nvPr>
            <p:ph type="ctrTitle" hasCustomPrompt="1"/>
          </p:nvPr>
        </p:nvSpPr>
        <p:spPr>
          <a:xfrm>
            <a:off x="365760" y="2489435"/>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28529"/>
            <a:ext cx="6316112" cy="875267"/>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427438183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3">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783080"/>
          </a:xfrm>
          <a:prstGeom prst="rect">
            <a:avLst/>
          </a:prstGeom>
        </p:spPr>
      </p:pic>
      <p:sp>
        <p:nvSpPr>
          <p:cNvPr id="2" name="Title 1"/>
          <p:cNvSpPr>
            <a:spLocks noGrp="1"/>
          </p:cNvSpPr>
          <p:nvPr>
            <p:ph type="ctrTitle" hasCustomPrompt="1"/>
          </p:nvPr>
        </p:nvSpPr>
        <p:spPr>
          <a:xfrm>
            <a:off x="365760" y="2366573"/>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0566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119719278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Title Slide 4">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1" cy="1821224"/>
          </a:xfrm>
          <a:prstGeom prst="rect">
            <a:avLst/>
          </a:prstGeom>
        </p:spPr>
      </p:pic>
      <p:sp>
        <p:nvSpPr>
          <p:cNvPr id="2" name="Title 1"/>
          <p:cNvSpPr>
            <a:spLocks noGrp="1"/>
          </p:cNvSpPr>
          <p:nvPr>
            <p:ph type="ctrTitle" hasCustomPrompt="1"/>
          </p:nvPr>
        </p:nvSpPr>
        <p:spPr>
          <a:xfrm>
            <a:off x="365760" y="2407544"/>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46606"/>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40567550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itle" preserve="1">
  <p:cSld name="Title Slide 5">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77357" y="2"/>
            <a:ext cx="3770721" cy="3193473"/>
          </a:xfrm>
          <a:prstGeom prst="rect">
            <a:avLst/>
          </a:prstGeom>
        </p:spPr>
      </p:pic>
      <p:sp>
        <p:nvSpPr>
          <p:cNvPr id="2" name="Title 1"/>
          <p:cNvSpPr>
            <a:spLocks noGrp="1"/>
          </p:cNvSpPr>
          <p:nvPr>
            <p:ph type="ctrTitle" hasCustomPrompt="1"/>
          </p:nvPr>
        </p:nvSpPr>
        <p:spPr>
          <a:xfrm>
            <a:off x="365760" y="2468942"/>
            <a:ext cx="581152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0802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408990388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568835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644"/>
          <a:lstStyle>
            <a:lvl1pPr marL="0">
              <a:lnSpc>
                <a:spcPts val="2579"/>
              </a:lnSpc>
              <a:defRPr sz="2200" baseline="0">
                <a:solidFill>
                  <a:schemeClr val="tx1"/>
                </a:solidFill>
              </a:defRPr>
            </a:lvl1pPr>
            <a:lvl2pPr>
              <a:lnSpc>
                <a:spcPts val="2579"/>
              </a:lnSpc>
              <a:defRPr sz="2200">
                <a:solidFill>
                  <a:schemeClr val="tx1"/>
                </a:solidFill>
              </a:defRPr>
            </a:lvl2pPr>
            <a:lvl3pPr marL="182644" indent="-182644">
              <a:lnSpc>
                <a:spcPts val="2579"/>
              </a:lnSpc>
              <a:defRPr sz="2200">
                <a:solidFill>
                  <a:schemeClr val="tx1"/>
                </a:solidFill>
              </a:defRPr>
            </a:lvl3pPr>
            <a:lvl4pPr marL="273964" indent="-91324">
              <a:lnSpc>
                <a:spcPts val="2579"/>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70331607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ltLang="zh-CN"/>
              <a:t>Click to edit Master title style</a:t>
            </a:r>
            <a:endParaRPr lang="en-US" dirty="0"/>
          </a:p>
        </p:txBody>
      </p:sp>
      <p:sp>
        <p:nvSpPr>
          <p:cNvPr id="3" name="Content Placeholder 2"/>
          <p:cNvSpPr>
            <a:spLocks noGrp="1"/>
          </p:cNvSpPr>
          <p:nvPr>
            <p:ph idx="1"/>
          </p:nvPr>
        </p:nvSpPr>
        <p:spPr>
          <a:xfrm>
            <a:off x="379094" y="1796799"/>
            <a:ext cx="8347202" cy="2741248"/>
          </a:xfrm>
        </p:spPr>
        <p:txBody>
          <a:bodyPr/>
          <a:lstStyle>
            <a:lvl1pPr>
              <a:defRPr sz="2800">
                <a:solidFill>
                  <a:schemeClr val="tx2"/>
                </a:solidFill>
              </a:defRPr>
            </a:lvl1pPr>
            <a:lvl2pPr marL="284139" indent="-263503">
              <a:defRPr sz="2800"/>
            </a:lvl2pPr>
          </a:lstStyle>
          <a:p>
            <a:pPr lvl="0"/>
            <a:r>
              <a:rPr lang="en-US" altLang="zh-CN"/>
              <a:t>Click to edit Master text styles</a:t>
            </a:r>
          </a:p>
          <a:p>
            <a:pPr lvl="1"/>
            <a:r>
              <a:rPr lang="en-US" altLang="zh-CN"/>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17127512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3984955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22" y="401237"/>
            <a:ext cx="8312573" cy="1186866"/>
          </a:xfrm>
        </p:spPr>
        <p:txBody>
          <a:bodyPr/>
          <a:lstStyle>
            <a:lvl1pPr>
              <a:lnSpc>
                <a:spcPct val="85000"/>
              </a:lnSpc>
              <a:defRPr sz="6000"/>
            </a:lvl1pPr>
          </a:lstStyle>
          <a:p>
            <a:r>
              <a:rPr lang="en-US" dirty="0" err="1"/>
              <a:t>PClick</a:t>
            </a:r>
            <a:r>
              <a:rPr lang="en-US" dirty="0"/>
              <a:t> to edit Master title style</a:t>
            </a:r>
          </a:p>
        </p:txBody>
      </p:sp>
      <p:sp>
        <p:nvSpPr>
          <p:cNvPr id="3" name="Content Placeholder 2"/>
          <p:cNvSpPr>
            <a:spLocks noGrp="1"/>
          </p:cNvSpPr>
          <p:nvPr>
            <p:ph idx="1"/>
          </p:nvPr>
        </p:nvSpPr>
        <p:spPr>
          <a:xfrm>
            <a:off x="384048" y="1828802"/>
            <a:ext cx="8347202" cy="2690619"/>
          </a:xfrm>
        </p:spPr>
        <p:txBody>
          <a:bodyPr/>
          <a:lstStyle>
            <a:lvl1pPr>
              <a:defRPr>
                <a:solidFill>
                  <a:schemeClr val="tx2"/>
                </a:solidFill>
              </a:defRPr>
            </a:lvl1pPr>
            <a:lvl4pPr>
              <a:defRPr sz="160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11028999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1243260"/>
            <a:ext cx="8347202" cy="3243263"/>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10802948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4371"/>
            <a:ext cx="8352156" cy="395815"/>
          </a:xfrm>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810011"/>
            <a:ext cx="8347202" cy="3438859"/>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5497030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391803" y="1242519"/>
            <a:ext cx="3896043" cy="3297340"/>
          </a:xfrm>
        </p:spPr>
        <p:txBody>
          <a:bodyPr vert="horz" lIns="0" tIns="0" rIns="0" bIns="0" rtlCol="0">
            <a:noAutofit/>
          </a:bodyPr>
          <a:lstStyle>
            <a:lvl1pPr>
              <a:spcBef>
                <a:spcPts val="1000"/>
              </a:spcBef>
              <a:defRPr lang="en-US" sz="2000" dirty="0" smtClean="0"/>
            </a:lvl1pPr>
            <a:lvl2pPr>
              <a:spcBef>
                <a:spcPts val="800"/>
              </a:spcBef>
              <a:defRPr lang="en-US" sz="1800" dirty="0" smtClean="0"/>
            </a:lvl2pPr>
            <a:lvl3pPr>
              <a:spcBef>
                <a:spcPts val="600"/>
              </a:spcBef>
              <a:defRPr lang="en-US" sz="1600" dirty="0" smtClean="0"/>
            </a:lvl3pPr>
            <a:lvl4pPr>
              <a:spcBef>
                <a:spcPts val="400"/>
              </a:spcBef>
              <a:defRPr lang="en-US" sz="1400" dirty="0" smtClean="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4" name="Content Placeholder 3"/>
          <p:cNvSpPr>
            <a:spLocks noGrp="1"/>
          </p:cNvSpPr>
          <p:nvPr>
            <p:ph sz="half" idx="2"/>
          </p:nvPr>
        </p:nvSpPr>
        <p:spPr>
          <a:xfrm>
            <a:off x="4831080" y="1242519"/>
            <a:ext cx="3900170" cy="329734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Date Placeholder 4"/>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3111797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Text Placeholder 4"/>
          <p:cNvSpPr>
            <a:spLocks noGrp="1"/>
          </p:cNvSpPr>
          <p:nvPr>
            <p:ph type="body" sz="quarter" idx="3"/>
          </p:nvPr>
        </p:nvSpPr>
        <p:spPr>
          <a:xfrm>
            <a:off x="4831080" y="1225869"/>
            <a:ext cx="3900170"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31080" y="1553733"/>
            <a:ext cx="3900170"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15752708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68147899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412752"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0" name="Content Placeholder 2"/>
          <p:cNvSpPr>
            <a:spLocks noGrp="1"/>
          </p:cNvSpPr>
          <p:nvPr>
            <p:ph sz="half" idx="14"/>
          </p:nvPr>
        </p:nvSpPr>
        <p:spPr>
          <a:xfrm>
            <a:off x="464439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2" name="Content Placeholder 2"/>
          <p:cNvSpPr>
            <a:spLocks noGrp="1"/>
          </p:cNvSpPr>
          <p:nvPr>
            <p:ph sz="half" idx="15"/>
          </p:nvPr>
        </p:nvSpPr>
        <p:spPr>
          <a:xfrm>
            <a:off x="6758940"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235955566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0" y="1295855"/>
            <a:ext cx="4498848" cy="308610"/>
          </a:xfrm>
          <a:solidFill>
            <a:schemeClr val="bg2"/>
          </a:solidFill>
        </p:spPr>
        <p:txBody>
          <a:bodyPr rIns="182865" bIns="27430" anchor="ctr"/>
          <a:lstStyle>
            <a:lvl1pPr marL="398429" indent="0">
              <a:spcBef>
                <a:spcPts val="0"/>
              </a:spcBef>
              <a:buNone/>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5" name="Text Placeholder 4"/>
          <p:cNvSpPr>
            <a:spLocks noGrp="1"/>
          </p:cNvSpPr>
          <p:nvPr>
            <p:ph type="body" sz="quarter" idx="3"/>
          </p:nvPr>
        </p:nvSpPr>
        <p:spPr>
          <a:xfrm>
            <a:off x="4644390" y="1295855"/>
            <a:ext cx="4498848" cy="308610"/>
          </a:xfrm>
          <a:solidFill>
            <a:schemeClr val="bg2"/>
          </a:solidFill>
        </p:spPr>
        <p:txBody>
          <a:bodyPr rIns="182865" bIns="27430" anchor="ctr"/>
          <a:lstStyle>
            <a:lvl1pPr marL="182548"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rIns="182865" bIns="27430" anchor="ctr"/>
          <a:lstStyle>
            <a:lvl1pPr marL="400017"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rIns="182865" bIns="27430" anchor="ctr"/>
          <a:lstStyle>
            <a:lvl1pPr marL="180960"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Tree>
    <p:extLst>
      <p:ext uri="{BB962C8B-B14F-4D97-AF65-F5344CB8AC3E}">
        <p14:creationId xmlns:p14="http://schemas.microsoft.com/office/powerpoint/2010/main" val="3609153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3964" tIns="136983" rIns="182644" bIns="0">
            <a:noAutofit/>
          </a:bodyPr>
          <a:lstStyle>
            <a:lvl1pPr marL="0">
              <a:lnSpc>
                <a:spcPts val="2579"/>
              </a:lnSpc>
              <a:defRPr sz="2200" baseline="0">
                <a:solidFill>
                  <a:schemeClr val="bg1"/>
                </a:solidFill>
              </a:defRPr>
            </a:lvl1pPr>
            <a:lvl2pPr>
              <a:lnSpc>
                <a:spcPts val="2579"/>
              </a:lnSpc>
              <a:defRPr sz="2200" baseline="0">
                <a:solidFill>
                  <a:schemeClr val="bg1"/>
                </a:solidFill>
              </a:defRPr>
            </a:lvl2pPr>
            <a:lvl3pPr marL="182644" indent="-182644">
              <a:lnSpc>
                <a:spcPts val="2579"/>
              </a:lnSpc>
              <a:defRPr sz="2200" baseline="0">
                <a:solidFill>
                  <a:schemeClr val="bg1"/>
                </a:solidFill>
              </a:defRPr>
            </a:lvl3pPr>
            <a:lvl4pPr marL="273964" indent="-91324">
              <a:lnSpc>
                <a:spcPts val="2579"/>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239379529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0" y="1433512"/>
            <a:ext cx="8318500" cy="2852738"/>
          </a:xfrm>
        </p:spPr>
        <p:txBody>
          <a:bodyPr anchor="ctr"/>
          <a:lstStyle>
            <a:lvl1pPr algn="ctr">
              <a:defRPr/>
            </a:lvl1pPr>
          </a:lstStyle>
          <a:p>
            <a:r>
              <a:rPr lang="en-US" altLang="zh-CN"/>
              <a:t>Click icon to add chart</a:t>
            </a:r>
            <a:endParaRPr lang="en-US"/>
          </a:p>
        </p:txBody>
      </p:sp>
    </p:spTree>
    <p:extLst>
      <p:ext uri="{BB962C8B-B14F-4D97-AF65-F5344CB8AC3E}">
        <p14:creationId xmlns:p14="http://schemas.microsoft.com/office/powerpoint/2010/main" val="292834477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0" y="1296606"/>
            <a:ext cx="8318500" cy="3243263"/>
          </a:xfrm>
        </p:spPr>
        <p:txBody>
          <a:bodyPr anchor="ctr"/>
          <a:lstStyle>
            <a:lvl1pPr algn="ctr">
              <a:defRPr/>
            </a:lvl1pPr>
          </a:lstStyle>
          <a:p>
            <a:r>
              <a:rPr lang="en-US" altLang="zh-CN"/>
              <a:t>Click icon to add table</a:t>
            </a:r>
            <a:endParaRPr lang="en-US" dirty="0"/>
          </a:p>
        </p:txBody>
      </p:sp>
    </p:spTree>
    <p:extLst>
      <p:ext uri="{BB962C8B-B14F-4D97-AF65-F5344CB8AC3E}">
        <p14:creationId xmlns:p14="http://schemas.microsoft.com/office/powerpoint/2010/main" val="55742319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52177624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411404340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606"/>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87803253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06"/>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4339"/>
            <a:ext cx="8352156" cy="765752"/>
          </a:xfrm>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7"/>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429053791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16693018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297024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7236179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61"/>
            <a:ext cx="4149725" cy="3384946"/>
          </a:xfrm>
        </p:spPr>
        <p:txBody>
          <a:bodyPr/>
          <a:lstStyle>
            <a:lvl1pPr>
              <a:lnSpc>
                <a:spcPct val="90000"/>
              </a:lnSpc>
              <a:defRPr sz="44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71"/>
            <a:ext cx="3544570" cy="3396329"/>
          </a:xfrm>
        </p:spPr>
        <p:txBody>
          <a:bodyPr/>
          <a:lstStyle>
            <a:lvl1pPr marL="0" indent="0" algn="l">
              <a:lnSpc>
                <a:spcPct val="100000"/>
              </a:lnSpc>
              <a:buNone/>
              <a:defRPr sz="2000" baseline="0">
                <a:solidFill>
                  <a:schemeClr val="tx2"/>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35022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1" y="1207010"/>
            <a:ext cx="5248656" cy="3113463"/>
          </a:xfrm>
          <a:noFill/>
        </p:spPr>
        <p:txBody>
          <a:bodyPr lIns="0" tIns="0" rIns="91324"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644" indent="-182644">
              <a:lnSpc>
                <a:spcPct val="100000"/>
              </a:lnSpc>
              <a:defRPr sz="2200" baseline="0">
                <a:solidFill>
                  <a:schemeClr val="bg1"/>
                </a:solidFill>
              </a:defRPr>
            </a:lvl3pPr>
            <a:lvl4pPr marL="273964" indent="-91324">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dirty="0"/>
              <a:t>Click icon to add picture</a:t>
            </a:r>
          </a:p>
        </p:txBody>
      </p:sp>
      <p:sp>
        <p:nvSpPr>
          <p:cNvPr id="6" name="Date Placeholder 5"/>
          <p:cNvSpPr>
            <a:spLocks noGrp="1"/>
          </p:cNvSpPr>
          <p:nvPr>
            <p:ph type="dt" sz="half" idx="14"/>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5"/>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6"/>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644" tIns="136983" rIns="91324" bIns="45661"/>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Tree>
    <p:extLst>
      <p:ext uri="{BB962C8B-B14F-4D97-AF65-F5344CB8AC3E}">
        <p14:creationId xmlns:p14="http://schemas.microsoft.com/office/powerpoint/2010/main" val="144279285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1210151"/>
            <a:ext cx="8375650" cy="1968216"/>
          </a:xfrm>
        </p:spPr>
        <p:txBody>
          <a:bodyPr anchor="t"/>
          <a:lstStyle>
            <a:lvl1pPr algn="l">
              <a:defRPr sz="54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3861" t="3741" r="3511" b="3000"/>
          <a:stretch/>
        </p:blipFill>
        <p:spPr>
          <a:xfrm>
            <a:off x="396959" y="4654951"/>
            <a:ext cx="491013" cy="362801"/>
          </a:xfrm>
          <a:prstGeom prst="rect">
            <a:avLst/>
          </a:prstGeom>
        </p:spPr>
      </p:pic>
    </p:spTree>
    <p:extLst>
      <p:ext uri="{BB962C8B-B14F-4D97-AF65-F5344CB8AC3E}">
        <p14:creationId xmlns:p14="http://schemas.microsoft.com/office/powerpoint/2010/main" val="321344542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437764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49319713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42848657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2743565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53463938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58924972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90010" y="2060258"/>
            <a:ext cx="1363980" cy="1022985"/>
          </a:xfrm>
          <a:prstGeom prst="rect">
            <a:avLst/>
          </a:prstGeom>
        </p:spPr>
      </p:pic>
    </p:spTree>
    <p:extLst>
      <p:ext uri="{BB962C8B-B14F-4D97-AF65-F5344CB8AC3E}">
        <p14:creationId xmlns:p14="http://schemas.microsoft.com/office/powerpoint/2010/main" val="5844542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72585" y="3"/>
            <a:ext cx="4471416" cy="2515331"/>
          </a:xfrm>
          <a:prstGeom prst="rect">
            <a:avLst/>
          </a:prstGeom>
        </p:spPr>
      </p:pic>
      <p:sp>
        <p:nvSpPr>
          <p:cNvPr id="2" name="Title 1"/>
          <p:cNvSpPr>
            <a:spLocks noGrp="1"/>
          </p:cNvSpPr>
          <p:nvPr>
            <p:ph type="ctrTitle" hasCustomPrompt="1"/>
          </p:nvPr>
        </p:nvSpPr>
        <p:spPr>
          <a:xfrm>
            <a:off x="365760" y="2376836"/>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97785"/>
            <a:ext cx="6316112" cy="880005"/>
          </a:xfrm>
        </p:spPr>
        <p:txBody>
          <a:bodyPr/>
          <a:lstStyle>
            <a:lvl1pPr marL="0" indent="0" algn="l">
              <a:lnSpc>
                <a:spcPct val="110000"/>
              </a:lnSpc>
              <a:spcBef>
                <a:spcPts val="0"/>
              </a:spcBef>
              <a:buNone/>
              <a:defRPr sz="2400" b="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73522603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itle" preserve="1">
  <p:cSld name="Title Slide 2">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 y="702526"/>
            <a:ext cx="4382429" cy="1438508"/>
          </a:xfrm>
          <a:prstGeom prst="rect">
            <a:avLst/>
          </a:prstGeom>
        </p:spPr>
      </p:pic>
      <p:sp>
        <p:nvSpPr>
          <p:cNvPr id="2" name="Title 1"/>
          <p:cNvSpPr>
            <a:spLocks noGrp="1"/>
          </p:cNvSpPr>
          <p:nvPr>
            <p:ph type="ctrTitle" hasCustomPrompt="1"/>
          </p:nvPr>
        </p:nvSpPr>
        <p:spPr>
          <a:xfrm>
            <a:off x="365760" y="2489432"/>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28526"/>
            <a:ext cx="6316112" cy="875267"/>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Liu Simin</a:t>
            </a:r>
          </a:p>
          <a:p>
            <a:r>
              <a:rPr lang="en-US" dirty="0"/>
              <a:t>Clinical Marketing Manager </a:t>
            </a:r>
          </a:p>
          <a:p>
            <a:r>
              <a:rPr lang="en-US"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126969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522"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sp>
        <p:nvSpPr>
          <p:cNvPr id="11" name="Date Placeholder 10"/>
          <p:cNvSpPr>
            <a:spLocks noGrp="1"/>
          </p:cNvSpPr>
          <p:nvPr>
            <p:ph type="dt" sz="half" idx="10"/>
          </p:nvPr>
        </p:nvSpPr>
        <p:spPr/>
        <p:txBody>
          <a:bodyPr/>
          <a:lstStyle>
            <a:lvl1pPr>
              <a:defRPr>
                <a:solidFill>
                  <a:schemeClr val="bg1"/>
                </a:solidFill>
              </a:defRPr>
            </a:lvl1pPr>
          </a:lstStyle>
          <a:p>
            <a:r>
              <a:rPr lang="en-US" sz="900" dirty="0">
                <a:solidFill>
                  <a:prstClr val="white"/>
                </a:solidFill>
              </a:rPr>
              <a:t>Title or Job Number | XX Month 201X</a:t>
            </a:r>
          </a:p>
        </p:txBody>
      </p:sp>
      <p:sp>
        <p:nvSpPr>
          <p:cNvPr id="12" name="Footer Placeholder 11"/>
          <p:cNvSpPr>
            <a:spLocks noGrp="1"/>
          </p:cNvSpPr>
          <p:nvPr>
            <p:ph type="ftr" sz="quarter" idx="11"/>
          </p:nvPr>
        </p:nvSpPr>
        <p:spPr/>
        <p:txBody>
          <a:bodyPr/>
          <a:lstStyle>
            <a:lvl1pPr>
              <a:defRPr>
                <a:solidFill>
                  <a:schemeClr val="bg1"/>
                </a:solidFill>
              </a:defRPr>
            </a:lvl1pPr>
          </a:lstStyle>
          <a:p>
            <a:r>
              <a:rPr lang="en-US" dirty="0">
                <a:solidFill>
                  <a:prstClr val="white"/>
                </a:solidFill>
              </a:rPr>
              <a:t>GE Business Unit Name</a:t>
            </a:r>
          </a:p>
        </p:txBody>
      </p:sp>
      <p:sp>
        <p:nvSpPr>
          <p:cNvPr id="13" name="Slide Number Placeholder 12"/>
          <p:cNvSpPr>
            <a:spLocks noGrp="1"/>
          </p:cNvSpPr>
          <p:nvPr>
            <p:ph type="sldNum" sz="quarter" idx="12"/>
          </p:nvPr>
        </p:nvSpPr>
        <p:spPr/>
        <p:txBody>
          <a:bodyPr/>
          <a:lstStyle>
            <a:lvl1pPr>
              <a:defRPr>
                <a:solidFill>
                  <a:schemeClr val="bg1"/>
                </a:solidFill>
              </a:defRPr>
            </a:lvl1pPr>
          </a:lstStyle>
          <a:p>
            <a:pPr algn="r" defTabSz="913077"/>
            <a:fld id="{98C15ACF-BCE4-A14D-AD40-112D480AD3F5}" type="slidenum">
              <a:rPr lang="en-US" sz="800" smtClean="0">
                <a:solidFill>
                  <a:prstClr val="white"/>
                </a:solidFill>
              </a:rPr>
              <a:pPr algn="r" defTabSz="913077"/>
              <a:t>‹#›</a:t>
            </a:fld>
            <a:endParaRPr lang="en-US" sz="800">
              <a:solidFill>
                <a:prstClr val="white"/>
              </a:solidFill>
            </a:endParaRPr>
          </a:p>
          <a:p>
            <a:pPr defTabSz="913077">
              <a:tabLst>
                <a:tab pos="1980203" algn="r"/>
              </a:tabLst>
            </a:pPr>
            <a:endParaRPr lang="en-US" sz="800" dirty="0">
              <a:solidFill>
                <a:prstClr val="white"/>
              </a:solidFill>
            </a:endParaRP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3017477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8" name="Date Placeholder 7"/>
          <p:cNvSpPr>
            <a:spLocks noGrp="1"/>
          </p:cNvSpPr>
          <p:nvPr>
            <p:ph type="dt" sz="half" idx="10"/>
          </p:nvPr>
        </p:nvSpPr>
        <p:spPr/>
        <p:txBody>
          <a:bodyPr/>
          <a:lstStyle/>
          <a:p>
            <a:r>
              <a:rPr lang="en-US" sz="900" dirty="0">
                <a:solidFill>
                  <a:srgbClr val="454545"/>
                </a:solidFill>
              </a:rPr>
              <a:t>Title or Job Number | XX Month 201X</a:t>
            </a:r>
          </a:p>
        </p:txBody>
      </p:sp>
      <p:sp>
        <p:nvSpPr>
          <p:cNvPr id="9" name="Footer Placeholder 8"/>
          <p:cNvSpPr>
            <a:spLocks noGrp="1"/>
          </p:cNvSpPr>
          <p:nvPr>
            <p:ph type="ftr" sz="quarter" idx="11"/>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2"/>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202852806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3">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1783080"/>
          </a:xfrm>
          <a:prstGeom prst="rect">
            <a:avLst/>
          </a:prstGeom>
        </p:spPr>
      </p:pic>
      <p:sp>
        <p:nvSpPr>
          <p:cNvPr id="2" name="Title 1"/>
          <p:cNvSpPr>
            <a:spLocks noGrp="1"/>
          </p:cNvSpPr>
          <p:nvPr>
            <p:ph type="ctrTitle" hasCustomPrompt="1"/>
          </p:nvPr>
        </p:nvSpPr>
        <p:spPr>
          <a:xfrm>
            <a:off x="365760" y="2366573"/>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0566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14050510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4">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9144001" cy="1821224"/>
          </a:xfrm>
          <a:prstGeom prst="rect">
            <a:avLst/>
          </a:prstGeom>
        </p:spPr>
      </p:pic>
      <p:sp>
        <p:nvSpPr>
          <p:cNvPr id="2" name="Title 1"/>
          <p:cNvSpPr>
            <a:spLocks noGrp="1"/>
          </p:cNvSpPr>
          <p:nvPr>
            <p:ph type="ctrTitle" hasCustomPrompt="1"/>
          </p:nvPr>
        </p:nvSpPr>
        <p:spPr>
          <a:xfrm>
            <a:off x="365760" y="2407544"/>
            <a:ext cx="831850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546606"/>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32383331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Title Slide 5">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77357" y="2"/>
            <a:ext cx="3770721" cy="3193473"/>
          </a:xfrm>
          <a:prstGeom prst="rect">
            <a:avLst/>
          </a:prstGeom>
        </p:spPr>
      </p:pic>
      <p:sp>
        <p:nvSpPr>
          <p:cNvPr id="2" name="Title 1"/>
          <p:cNvSpPr>
            <a:spLocks noGrp="1"/>
          </p:cNvSpPr>
          <p:nvPr>
            <p:ph type="ctrTitle" hasCustomPrompt="1"/>
          </p:nvPr>
        </p:nvSpPr>
        <p:spPr>
          <a:xfrm>
            <a:off x="365760" y="2468942"/>
            <a:ext cx="5811520" cy="1102519"/>
          </a:xfrm>
        </p:spPr>
        <p:txBody>
          <a:bodyPr/>
          <a:lstStyle>
            <a:lvl1pPr>
              <a:lnSpc>
                <a:spcPct val="90000"/>
              </a:lnSpc>
              <a:defRPr sz="48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608022"/>
            <a:ext cx="6316112" cy="571500"/>
          </a:xfrm>
        </p:spPr>
        <p:txBody>
          <a:bodyPr/>
          <a:lstStyle>
            <a:lvl1pPr marL="0" indent="0" algn="l">
              <a:lnSpc>
                <a:spcPct val="110000"/>
              </a:lnSpc>
              <a:spcBef>
                <a:spcPts val="0"/>
              </a:spcBef>
              <a:buNone/>
              <a:defRPr sz="2400" baseline="0">
                <a:solidFill>
                  <a:schemeClr val="tx1"/>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ltLang="zh-CN" dirty="0"/>
              <a:t>Liu Simin</a:t>
            </a:r>
          </a:p>
          <a:p>
            <a:r>
              <a:rPr lang="en-US" altLang="zh-CN" dirty="0"/>
              <a:t>Clinical Marketing Manager </a:t>
            </a:r>
          </a:p>
          <a:p>
            <a:r>
              <a:rPr lang="en-US" altLang="zh-CN" dirty="0"/>
              <a:t>Month XX, 2014</a:t>
            </a:r>
          </a:p>
        </p:txBody>
      </p:sp>
      <p:sp>
        <p:nvSpPr>
          <p:cNvPr id="6" name="TextBox 5"/>
          <p:cNvSpPr txBox="1"/>
          <p:nvPr userDrawn="1"/>
        </p:nvSpPr>
        <p:spPr>
          <a:xfrm>
            <a:off x="397518" y="4631332"/>
            <a:ext cx="2069797" cy="253916"/>
          </a:xfrm>
          <a:prstGeom prst="rect">
            <a:avLst/>
          </a:prstGeom>
          <a:noFill/>
        </p:spPr>
        <p:txBody>
          <a:bodyPr wrap="none" lIns="0" tIns="0" rIns="0" bIns="0" rtlCol="0" anchor="b" anchorCtr="0">
            <a:noAutofit/>
          </a:bodyPr>
          <a:lstStyle/>
          <a:p>
            <a:pPr defTabSz="914324"/>
            <a:r>
              <a:rPr lang="en-US" sz="1600" b="1" dirty="0">
                <a:solidFill>
                  <a:srgbClr val="005CB9"/>
                </a:solidFill>
              </a:rPr>
              <a:t>Imagination at work</a:t>
            </a:r>
          </a:p>
        </p:txBody>
      </p:sp>
    </p:spTree>
    <p:extLst>
      <p:ext uri="{BB962C8B-B14F-4D97-AF65-F5344CB8AC3E}">
        <p14:creationId xmlns:p14="http://schemas.microsoft.com/office/powerpoint/2010/main" val="399213859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11092360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ltLang="zh-CN"/>
              <a:t>Click to edit Master title style</a:t>
            </a:r>
            <a:endParaRPr lang="en-US" dirty="0"/>
          </a:p>
        </p:txBody>
      </p:sp>
      <p:sp>
        <p:nvSpPr>
          <p:cNvPr id="3" name="Content Placeholder 2"/>
          <p:cNvSpPr>
            <a:spLocks noGrp="1"/>
          </p:cNvSpPr>
          <p:nvPr>
            <p:ph idx="1"/>
          </p:nvPr>
        </p:nvSpPr>
        <p:spPr>
          <a:xfrm>
            <a:off x="379094" y="1796799"/>
            <a:ext cx="8347202" cy="2741248"/>
          </a:xfrm>
        </p:spPr>
        <p:txBody>
          <a:bodyPr/>
          <a:lstStyle>
            <a:lvl1pPr>
              <a:defRPr sz="2800">
                <a:solidFill>
                  <a:schemeClr val="tx2"/>
                </a:solidFill>
              </a:defRPr>
            </a:lvl1pPr>
            <a:lvl2pPr marL="284139" indent="-263503">
              <a:defRPr sz="2800"/>
            </a:lvl2pPr>
          </a:lstStyle>
          <a:p>
            <a:pPr lvl="0"/>
            <a:r>
              <a:rPr lang="en-US" altLang="zh-CN"/>
              <a:t>Click to edit Master text styles</a:t>
            </a:r>
          </a:p>
          <a:p>
            <a:pPr lvl="1"/>
            <a:r>
              <a:rPr lang="en-US" altLang="zh-CN"/>
              <a:t>Second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20437121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84048" y="1220729"/>
            <a:ext cx="8347202" cy="3260119"/>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2967335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22" y="401237"/>
            <a:ext cx="8312573" cy="1186866"/>
          </a:xfrm>
        </p:spPr>
        <p:txBody>
          <a:bodyPr/>
          <a:lstStyle>
            <a:lvl1pPr>
              <a:lnSpc>
                <a:spcPct val="85000"/>
              </a:lnSpc>
              <a:defRPr sz="6000"/>
            </a:lvl1pPr>
          </a:lstStyle>
          <a:p>
            <a:r>
              <a:rPr lang="en-US" dirty="0" err="1"/>
              <a:t>PClick</a:t>
            </a:r>
            <a:r>
              <a:rPr lang="en-US" dirty="0"/>
              <a:t> to edit Master title style</a:t>
            </a:r>
          </a:p>
        </p:txBody>
      </p:sp>
      <p:sp>
        <p:nvSpPr>
          <p:cNvPr id="3" name="Content Placeholder 2"/>
          <p:cNvSpPr>
            <a:spLocks noGrp="1"/>
          </p:cNvSpPr>
          <p:nvPr>
            <p:ph idx="1"/>
          </p:nvPr>
        </p:nvSpPr>
        <p:spPr>
          <a:xfrm>
            <a:off x="384048" y="1828802"/>
            <a:ext cx="8347202" cy="2690619"/>
          </a:xfrm>
        </p:spPr>
        <p:txBody>
          <a:bodyPr/>
          <a:lstStyle>
            <a:lvl1pPr>
              <a:defRPr>
                <a:solidFill>
                  <a:schemeClr val="tx2"/>
                </a:solidFill>
              </a:defRPr>
            </a:lvl1pPr>
            <a:lvl4pPr>
              <a:defRPr sz="160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2854041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1243260"/>
            <a:ext cx="8347202" cy="3243263"/>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44919422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4368"/>
            <a:ext cx="8352156" cy="395815"/>
          </a:xfrm>
        </p:spPr>
        <p:txBody>
          <a:bodyPr/>
          <a:lstStyle>
            <a:lvl1pPr>
              <a:defRPr/>
            </a:lvl1pPr>
          </a:lstStyle>
          <a:p>
            <a:r>
              <a:rPr lang="en-US" altLang="zh-CN"/>
              <a:t>Click to edit Master title style</a:t>
            </a:r>
            <a:endParaRPr lang="en-US" dirty="0"/>
          </a:p>
        </p:txBody>
      </p:sp>
      <p:sp>
        <p:nvSpPr>
          <p:cNvPr id="3" name="Content Placeholder 2"/>
          <p:cNvSpPr>
            <a:spLocks noGrp="1"/>
          </p:cNvSpPr>
          <p:nvPr>
            <p:ph idx="1"/>
          </p:nvPr>
        </p:nvSpPr>
        <p:spPr>
          <a:xfrm>
            <a:off x="391668" y="810011"/>
            <a:ext cx="8347202" cy="3438859"/>
          </a:xfrm>
        </p:spPr>
        <p:txBody>
          <a:bodyPr vert="horz" lIns="0" tIns="0" rIns="0" bIns="0" rtlCol="0">
            <a:noAutofit/>
          </a:bodyPr>
          <a:lstStyle>
            <a:lvl1pPr>
              <a:spcAft>
                <a:spcPts val="0"/>
              </a:spcAft>
              <a:defRPr lang="en-US" sz="2000" dirty="0" smtClean="0"/>
            </a:lvl1pPr>
            <a:lvl2pPr marL="193659" indent="-182548">
              <a:defRPr lang="en-US" dirty="0" smtClean="0"/>
            </a:lvl2pPr>
            <a:lvl3pPr marL="400017" indent="-195247">
              <a:defRPr lang="en-US" sz="1800" dirty="0" smtClean="0"/>
            </a:lvl3pPr>
          </a:lstStyle>
          <a:p>
            <a:pPr lvl="0"/>
            <a:r>
              <a:rPr lang="en-US" altLang="zh-CN"/>
              <a:t>Click to edit Master text styles</a:t>
            </a:r>
          </a:p>
          <a:p>
            <a:pPr lvl="1"/>
            <a:r>
              <a:rPr lang="en-US" altLang="zh-CN"/>
              <a:t>Second level</a:t>
            </a:r>
          </a:p>
          <a:p>
            <a:pPr lvl="2"/>
            <a:r>
              <a:rPr lang="en-US" altLang="zh-CN"/>
              <a:t>Third level</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48328192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391803" y="1242519"/>
            <a:ext cx="3896043" cy="3297340"/>
          </a:xfrm>
        </p:spPr>
        <p:txBody>
          <a:bodyPr vert="horz" lIns="0" tIns="0" rIns="0" bIns="0" rtlCol="0">
            <a:noAutofit/>
          </a:bodyPr>
          <a:lstStyle>
            <a:lvl1pPr>
              <a:spcBef>
                <a:spcPts val="1000"/>
              </a:spcBef>
              <a:defRPr lang="en-US" sz="2000" dirty="0" smtClean="0"/>
            </a:lvl1pPr>
            <a:lvl2pPr>
              <a:spcBef>
                <a:spcPts val="800"/>
              </a:spcBef>
              <a:defRPr lang="en-US" sz="1800" dirty="0" smtClean="0"/>
            </a:lvl2pPr>
            <a:lvl3pPr>
              <a:spcBef>
                <a:spcPts val="600"/>
              </a:spcBef>
              <a:defRPr lang="en-US" sz="1600" dirty="0" smtClean="0"/>
            </a:lvl3pPr>
            <a:lvl4pPr>
              <a:spcBef>
                <a:spcPts val="400"/>
              </a:spcBef>
              <a:defRPr lang="en-US" sz="1400" dirty="0" smtClean="0"/>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4" name="Content Placeholder 3"/>
          <p:cNvSpPr>
            <a:spLocks noGrp="1"/>
          </p:cNvSpPr>
          <p:nvPr>
            <p:ph sz="half" idx="2"/>
          </p:nvPr>
        </p:nvSpPr>
        <p:spPr>
          <a:xfrm>
            <a:off x="4831080" y="1242519"/>
            <a:ext cx="3900170" cy="329734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Date Placeholder 4"/>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048011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5" name="Date Placeholder 4"/>
          <p:cNvSpPr>
            <a:spLocks noGrp="1"/>
          </p:cNvSpPr>
          <p:nvPr>
            <p:ph type="dt" sz="half" idx="12"/>
          </p:nvPr>
        </p:nvSpPr>
        <p:spPr/>
        <p:txBody>
          <a:bodyPr/>
          <a:lstStyle/>
          <a:p>
            <a:r>
              <a:rPr lang="en-US" sz="900" dirty="0">
                <a:solidFill>
                  <a:srgbClr val="454545"/>
                </a:solidFill>
              </a:rPr>
              <a:t>Title or Job Number | XX Month 201X</a:t>
            </a:r>
          </a:p>
        </p:txBody>
      </p:sp>
      <p:sp>
        <p:nvSpPr>
          <p:cNvPr id="6" name="Footer Placeholder 5"/>
          <p:cNvSpPr>
            <a:spLocks noGrp="1"/>
          </p:cNvSpPr>
          <p:nvPr>
            <p:ph type="ftr" sz="quarter" idx="13"/>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92854002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5" name="Text Placeholder 4"/>
          <p:cNvSpPr>
            <a:spLocks noGrp="1"/>
          </p:cNvSpPr>
          <p:nvPr>
            <p:ph type="body" sz="quarter" idx="3"/>
          </p:nvPr>
        </p:nvSpPr>
        <p:spPr>
          <a:xfrm>
            <a:off x="4831080" y="1225869"/>
            <a:ext cx="3900170" cy="279797"/>
          </a:xfrm>
        </p:spPr>
        <p:txBody>
          <a:bodyPr rIns="182865" anchor="b"/>
          <a:lstStyle>
            <a:lvl1pPr marL="0" indent="0">
              <a:buNone/>
              <a:defRPr sz="2400" b="1">
                <a:solidFill>
                  <a:schemeClr val="tx2"/>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31080" y="1553733"/>
            <a:ext cx="3900170" cy="2858489"/>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2145980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182865" tIns="118862" rIns="182865"/>
          <a:lstStyle>
            <a:lvl1pPr marL="212707" indent="0">
              <a:lnSpc>
                <a:spcPct val="100000"/>
              </a:lnSpc>
              <a:spcBef>
                <a:spcPts val="600"/>
              </a:spcBef>
              <a:spcAft>
                <a:spcPts val="200"/>
              </a:spcAft>
              <a:defRPr lang="en-US" sz="2000" dirty="0" smtClean="0">
                <a:solidFill>
                  <a:schemeClr val="bg1"/>
                </a:solidFill>
              </a:defRPr>
            </a:lvl1pPr>
            <a:lvl2pPr marL="380968" indent="-158738">
              <a:lnSpc>
                <a:spcPct val="100000"/>
              </a:lnSpc>
              <a:spcBef>
                <a:spcPts val="1000"/>
              </a:spcBef>
              <a:defRPr lang="en-US" sz="18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378846821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412752"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0" name="Content Placeholder 2"/>
          <p:cNvSpPr>
            <a:spLocks noGrp="1"/>
          </p:cNvSpPr>
          <p:nvPr>
            <p:ph sz="half" idx="14"/>
          </p:nvPr>
        </p:nvSpPr>
        <p:spPr>
          <a:xfrm>
            <a:off x="4644391"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
        <p:nvSpPr>
          <p:cNvPr id="22" name="Content Placeholder 2"/>
          <p:cNvSpPr>
            <a:spLocks noGrp="1"/>
          </p:cNvSpPr>
          <p:nvPr>
            <p:ph sz="half" idx="15"/>
          </p:nvPr>
        </p:nvSpPr>
        <p:spPr>
          <a:xfrm>
            <a:off x="6758940" y="1296606"/>
            <a:ext cx="1965960" cy="3243263"/>
          </a:xfrm>
          <a:solidFill>
            <a:schemeClr val="tx2"/>
          </a:solidFill>
        </p:spPr>
        <p:txBody>
          <a:bodyPr lIns="182865" tIns="137148" rIns="182865"/>
          <a:lstStyle>
            <a:lvl1pPr marL="1588" indent="0">
              <a:lnSpc>
                <a:spcPct val="100000"/>
              </a:lnSpc>
              <a:spcBef>
                <a:spcPts val="600"/>
              </a:spcBef>
              <a:spcAft>
                <a:spcPts val="200"/>
              </a:spcAft>
              <a:defRPr lang="en-US" sz="2000" dirty="0" smtClean="0">
                <a:solidFill>
                  <a:schemeClr val="bg1"/>
                </a:solidFill>
              </a:defRPr>
            </a:lvl1pPr>
            <a:lvl2pPr marL="1588" indent="0">
              <a:lnSpc>
                <a:spcPct val="100000"/>
              </a:lnSpc>
              <a:spcBef>
                <a:spcPts val="1000"/>
              </a:spcBef>
              <a:buNone/>
              <a:defRPr lang="en-US" sz="1600" dirty="0" smtClean="0">
                <a:solidFill>
                  <a:schemeClr val="bg1"/>
                </a:solidFill>
              </a:defRPr>
            </a:lvl2pPr>
            <a:lvl3pPr marL="165086" indent="-165086">
              <a:defRPr lang="en-US" sz="1400" dirty="0" smtClean="0"/>
            </a:lvl3pPr>
            <a:lvl4pPr marL="311124" indent="-130163">
              <a:defRPr lang="en-US" sz="1400" dirty="0" smtClean="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p:txBody>
      </p:sp>
    </p:spTree>
    <p:extLst>
      <p:ext uri="{BB962C8B-B14F-4D97-AF65-F5344CB8AC3E}">
        <p14:creationId xmlns:p14="http://schemas.microsoft.com/office/powerpoint/2010/main" val="276575028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0" y="1295855"/>
            <a:ext cx="4498848" cy="308610"/>
          </a:xfrm>
          <a:solidFill>
            <a:schemeClr val="bg2"/>
          </a:solidFill>
        </p:spPr>
        <p:txBody>
          <a:bodyPr rIns="182865" bIns="27430" anchor="ctr"/>
          <a:lstStyle>
            <a:lvl1pPr marL="398429" indent="0">
              <a:spcBef>
                <a:spcPts val="0"/>
              </a:spcBef>
              <a:buNone/>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5" name="Text Placeholder 4"/>
          <p:cNvSpPr>
            <a:spLocks noGrp="1"/>
          </p:cNvSpPr>
          <p:nvPr>
            <p:ph type="body" sz="quarter" idx="3"/>
          </p:nvPr>
        </p:nvSpPr>
        <p:spPr>
          <a:xfrm>
            <a:off x="4644390" y="1295855"/>
            <a:ext cx="4498848" cy="308610"/>
          </a:xfrm>
          <a:solidFill>
            <a:schemeClr val="bg2"/>
          </a:solidFill>
        </p:spPr>
        <p:txBody>
          <a:bodyPr rIns="182865" bIns="27430" anchor="ctr"/>
          <a:lstStyle>
            <a:lvl1pPr marL="182548"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rIns="182865" bIns="27430" anchor="ctr"/>
          <a:lstStyle>
            <a:lvl1pPr marL="400017"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rIns="182865" bIns="27430" anchor="ctr"/>
          <a:lstStyle>
            <a:lvl1pPr marL="180960" indent="0">
              <a:spcBef>
                <a:spcPts val="0"/>
              </a:spcBef>
              <a:buNone/>
              <a:tabLst/>
              <a:defRPr sz="1800" b="0">
                <a:solidFill>
                  <a:schemeClr val="tx1"/>
                </a:solidFill>
              </a:defRPr>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altLang="zh-CN"/>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400"/>
              </a:spcBef>
              <a:defRPr lang="en-US" sz="1800" dirty="0" smtClean="0"/>
            </a:lvl1pPr>
            <a:lvl2pPr>
              <a:defRPr lang="en-US" sz="2200" dirty="0" smtClean="0"/>
            </a:lvl2pPr>
            <a:lvl3pPr>
              <a:defRPr lang="en-US" sz="1400" dirty="0" smtClean="0"/>
            </a:lvl3pPr>
            <a:lvl4pPr>
              <a:defRPr lang="en-US" sz="1400" dirty="0" smtClean="0"/>
            </a:lvl4pPr>
          </a:lstStyle>
          <a:p>
            <a:pPr lvl="0"/>
            <a:r>
              <a:rPr lang="en-US" altLang="zh-CN"/>
              <a:t>Click to edit Master text styles</a:t>
            </a:r>
          </a:p>
        </p:txBody>
      </p:sp>
    </p:spTree>
    <p:extLst>
      <p:ext uri="{BB962C8B-B14F-4D97-AF65-F5344CB8AC3E}">
        <p14:creationId xmlns:p14="http://schemas.microsoft.com/office/powerpoint/2010/main" val="423249777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endParaRPr lang="en-US" dirty="0">
              <a:solidFill>
                <a:srgbClr val="575757"/>
              </a:solidFill>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0" y="1433512"/>
            <a:ext cx="8318500" cy="2852738"/>
          </a:xfrm>
        </p:spPr>
        <p:txBody>
          <a:bodyPr anchor="ctr"/>
          <a:lstStyle>
            <a:lvl1pPr algn="ctr">
              <a:defRPr/>
            </a:lvl1pPr>
          </a:lstStyle>
          <a:p>
            <a:r>
              <a:rPr lang="en-US" altLang="zh-CN"/>
              <a:t>Click icon to add chart</a:t>
            </a:r>
            <a:endParaRPr lang="en-US"/>
          </a:p>
        </p:txBody>
      </p:sp>
    </p:spTree>
    <p:extLst>
      <p:ext uri="{BB962C8B-B14F-4D97-AF65-F5344CB8AC3E}">
        <p14:creationId xmlns:p14="http://schemas.microsoft.com/office/powerpoint/2010/main" val="26389394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0" y="1296606"/>
            <a:ext cx="8318500" cy="3243263"/>
          </a:xfrm>
        </p:spPr>
        <p:txBody>
          <a:bodyPr anchor="ctr"/>
          <a:lstStyle>
            <a:lvl1pPr algn="ctr">
              <a:defRPr/>
            </a:lvl1pPr>
          </a:lstStyle>
          <a:p>
            <a:r>
              <a:rPr lang="en-US" altLang="zh-CN"/>
              <a:t>Click icon to add table</a:t>
            </a:r>
            <a:endParaRPr lang="en-US" dirty="0"/>
          </a:p>
        </p:txBody>
      </p:sp>
    </p:spTree>
    <p:extLst>
      <p:ext uri="{BB962C8B-B14F-4D97-AF65-F5344CB8AC3E}">
        <p14:creationId xmlns:p14="http://schemas.microsoft.com/office/powerpoint/2010/main" val="249571458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20140368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20415727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2000" dirty="0" smtClean="0"/>
            </a:lvl1pPr>
            <a:lvl2pPr>
              <a:defRPr lang="en-US" sz="1800" dirty="0" smtClean="0"/>
            </a:lvl2pPr>
            <a:lvl3pPr>
              <a:defRPr lang="en-US" sz="1600" dirty="0" smtClean="0"/>
            </a:lvl3pPr>
            <a:lvl4pPr>
              <a:defRPr lang="en-US" sz="1400" dirty="0" smtClean="0"/>
            </a:lvl4pPr>
          </a:lstStyle>
          <a:p>
            <a:pPr lvl="0">
              <a:spcBef>
                <a:spcPts val="1000"/>
              </a:spcBef>
            </a:pPr>
            <a:r>
              <a:rPr lang="en-US" altLang="zh-CN"/>
              <a:t>Click to edit Master text styles</a:t>
            </a:r>
          </a:p>
          <a:p>
            <a:pPr lvl="1">
              <a:spcBef>
                <a:spcPts val="1000"/>
              </a:spcBef>
            </a:pPr>
            <a:r>
              <a:rPr lang="en-US" altLang="zh-CN"/>
              <a:t>Second level</a:t>
            </a:r>
          </a:p>
          <a:p>
            <a:pPr lvl="2">
              <a:spcBef>
                <a:spcPts val="1000"/>
              </a:spcBef>
            </a:pPr>
            <a:r>
              <a:rPr lang="en-US" altLang="zh-CN"/>
              <a:t>Third level</a:t>
            </a:r>
          </a:p>
          <a:p>
            <a:pPr lvl="3">
              <a:spcBef>
                <a:spcPts val="1000"/>
              </a:spcBef>
            </a:pPr>
            <a:r>
              <a:rPr lang="en-US" altLang="zh-CN"/>
              <a:t>Fourth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606"/>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291259632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606"/>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4339"/>
            <a:ext cx="8352156" cy="765752"/>
          </a:xfrm>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7"/>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23680148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604" tIns="136983" rIns="91324" bIns="136983"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5" name="Date Placeholder 4"/>
          <p:cNvSpPr>
            <a:spLocks noGrp="1"/>
          </p:cNvSpPr>
          <p:nvPr>
            <p:ph type="dt" sz="half" idx="12"/>
          </p:nvPr>
        </p:nvSpPr>
        <p:spPr/>
        <p:txBody>
          <a:bodyPr/>
          <a:lstStyle/>
          <a:p>
            <a:r>
              <a:rPr lang="en-US" sz="900" dirty="0">
                <a:solidFill>
                  <a:srgbClr val="454545"/>
                </a:solidFill>
              </a:rPr>
              <a:t>Title or Job Number | XX Month 201X</a:t>
            </a:r>
          </a:p>
        </p:txBody>
      </p:sp>
      <p:sp>
        <p:nvSpPr>
          <p:cNvPr id="6" name="Footer Placeholder 5"/>
          <p:cNvSpPr>
            <a:spLocks noGrp="1"/>
          </p:cNvSpPr>
          <p:nvPr>
            <p:ph type="ftr" sz="quarter" idx="13"/>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33031436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3"/>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ltLang="zh-CN"/>
              <a:t>Click to edit Master title style</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32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29254474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6082315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3200" spc="0" baseline="0"/>
            </a:lvl1pPr>
          </a:lstStyle>
          <a:p>
            <a:pPr lvl="0"/>
            <a:r>
              <a:rPr lang="en-US" dirty="0"/>
              <a:t>Click to add text over image. White or gray only. 32pt flexible positioning. Delete if not needed.</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33362472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8" y="593061"/>
            <a:ext cx="4149725" cy="3384946"/>
          </a:xfrm>
        </p:spPr>
        <p:txBody>
          <a:bodyPr/>
          <a:lstStyle>
            <a:lvl1pPr>
              <a:lnSpc>
                <a:spcPct val="90000"/>
              </a:lnSpc>
              <a:defRPr sz="44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71"/>
            <a:ext cx="3544570" cy="3396329"/>
          </a:xfrm>
        </p:spPr>
        <p:txBody>
          <a:bodyPr/>
          <a:lstStyle>
            <a:lvl1pPr marL="0" indent="0" algn="l">
              <a:lnSpc>
                <a:spcPct val="100000"/>
              </a:lnSpc>
              <a:buNone/>
              <a:defRPr sz="2000" baseline="0">
                <a:solidFill>
                  <a:schemeClr val="tx2"/>
                </a:solidFill>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a:xfrm>
            <a:off x="1543050" y="4764226"/>
            <a:ext cx="2971800" cy="101918"/>
          </a:xfrm>
          <a:prstGeom prst="rect">
            <a:avLst/>
          </a:prstGeom>
        </p:spPr>
        <p:txBody>
          <a:bodyPr lIns="91432" tIns="45716" rIns="91432" bIns="45716"/>
          <a:lstStyle/>
          <a:p>
            <a:pPr defTabSz="914324"/>
            <a:r>
              <a:rPr lang="en-US">
                <a:solidFill>
                  <a:srgbClr val="575757"/>
                </a:solidFill>
              </a:rPr>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39535514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1210151"/>
            <a:ext cx="8375650" cy="1968216"/>
          </a:xfrm>
        </p:spPr>
        <p:txBody>
          <a:bodyPr anchor="t"/>
          <a:lstStyle>
            <a:lvl1pPr algn="l">
              <a:defRPr sz="54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3861" t="3741" r="3511" b="3000"/>
          <a:stretch/>
        </p:blipFill>
        <p:spPr>
          <a:xfrm>
            <a:off x="396959" y="4654948"/>
            <a:ext cx="491013" cy="362801"/>
          </a:xfrm>
          <a:prstGeom prst="rect">
            <a:avLst/>
          </a:prstGeom>
        </p:spPr>
      </p:pic>
    </p:spTree>
    <p:extLst>
      <p:ext uri="{BB962C8B-B14F-4D97-AF65-F5344CB8AC3E}">
        <p14:creationId xmlns:p14="http://schemas.microsoft.com/office/powerpoint/2010/main" val="419440389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28339681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79391799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47288980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48424089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386072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0"/>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295592477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6" y="1213868"/>
            <a:ext cx="8318500" cy="1968216"/>
          </a:xfrm>
        </p:spPr>
        <p:txBody>
          <a:bodyPr anchor="t"/>
          <a:lstStyle>
            <a:lvl1pPr algn="l">
              <a:defRPr sz="54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202061126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90010" y="2060258"/>
            <a:ext cx="1363980" cy="1022985"/>
          </a:xfrm>
          <a:prstGeom prst="rect">
            <a:avLst/>
          </a:prstGeom>
        </p:spPr>
      </p:pic>
    </p:spTree>
    <p:extLst>
      <p:ext uri="{BB962C8B-B14F-4D97-AF65-F5344CB8AC3E}">
        <p14:creationId xmlns:p14="http://schemas.microsoft.com/office/powerpoint/2010/main" val="396056919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41277071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2" y="4663383"/>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01271959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65978" y="3"/>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2" y="4663383"/>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24512115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67777585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0" y="404622"/>
            <a:ext cx="8311896" cy="665226"/>
          </a:xfrm>
        </p:spPr>
        <p:txBody>
          <a:bodyPr/>
          <a:lstStyle>
            <a:lvl1pPr marL="0" marR="0" indent="0" algn="l" defTabSz="457162"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77582472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48941809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1944648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2580"/>
              </a:lnSpc>
              <a:defRPr sz="2200" baseline="0">
                <a:solidFill>
                  <a:schemeClr val="tx1"/>
                </a:solidFill>
              </a:defRPr>
            </a:lvl1pPr>
            <a:lvl2pPr>
              <a:lnSpc>
                <a:spcPts val="2580"/>
              </a:lnSpc>
              <a:defRPr sz="2200">
                <a:solidFill>
                  <a:schemeClr val="tx1"/>
                </a:solidFill>
              </a:defRPr>
            </a:lvl2pPr>
            <a:lvl3pPr marL="182865" indent="-182865">
              <a:lnSpc>
                <a:spcPts val="2580"/>
              </a:lnSpc>
              <a:defRPr sz="2200">
                <a:solidFill>
                  <a:schemeClr val="tx1"/>
                </a:solidFill>
              </a:defRPr>
            </a:lvl3pPr>
            <a:lvl4pPr marL="274297" indent="-91432">
              <a:lnSpc>
                <a:spcPts val="2580"/>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6843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12" name="Slide Number Placeholder 11"/>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63087991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865" indent="-182865">
              <a:lnSpc>
                <a:spcPts val="2580"/>
              </a:lnSpc>
              <a:defRPr sz="2200" baseline="0">
                <a:solidFill>
                  <a:schemeClr val="bg1"/>
                </a:solidFill>
              </a:defRPr>
            </a:lvl3pPr>
            <a:lvl4pPr marL="274297" indent="-91432">
              <a:lnSpc>
                <a:spcPts val="2580"/>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8627033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3"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3"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432"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865" indent="-182865">
              <a:lnSpc>
                <a:spcPct val="100000"/>
              </a:lnSpc>
              <a:defRPr sz="2200" baseline="0">
                <a:solidFill>
                  <a:schemeClr val="bg1"/>
                </a:solidFill>
              </a:defRPr>
            </a:lvl3pPr>
            <a:lvl4pPr marL="274297" indent="-91432">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865" tIns="137148" rIns="91432" bIns="45716"/>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0530783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2483392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9987336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79"/>
            <a:ext cx="9144000" cy="692531"/>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4495308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62631665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39891192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62536101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7825524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95420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12" name="Slide Number Placeholder 11"/>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88625856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0" y="1296941"/>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583891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42603482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712214"/>
            <a:ext cx="5717836" cy="1719072"/>
          </a:xfrm>
          <a:prstGeom prst="rect">
            <a:avLst/>
          </a:prstGeom>
        </p:spPr>
      </p:pic>
    </p:spTree>
    <p:extLst>
      <p:ext uri="{BB962C8B-B14F-4D97-AF65-F5344CB8AC3E}">
        <p14:creationId xmlns:p14="http://schemas.microsoft.com/office/powerpoint/2010/main" val="231382575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9" y="197645"/>
            <a:ext cx="8401050" cy="1046560"/>
          </a:xfrm>
        </p:spPr>
        <p:txBody>
          <a:bodyPr/>
          <a:lstStyle>
            <a:lvl1pPr>
              <a:spcBef>
                <a:spcPct val="25000"/>
              </a:spcBef>
              <a:defRPr sz="5000"/>
            </a:lvl1pPr>
          </a:lstStyle>
          <a:p>
            <a:pPr lvl="0"/>
            <a:r>
              <a:rPr lang="zh-CN" altLang="en-US" noProof="0"/>
              <a:t>单击此处编辑母版标题样式</a:t>
            </a:r>
            <a:endParaRPr lang="en-US" noProof="0"/>
          </a:p>
        </p:txBody>
      </p:sp>
      <p:sp>
        <p:nvSpPr>
          <p:cNvPr id="580616" name="Rectangle 8"/>
          <p:cNvSpPr>
            <a:spLocks noGrp="1" noChangeArrowheads="1"/>
          </p:cNvSpPr>
          <p:nvPr>
            <p:ph type="subTitle" sz="quarter" idx="1"/>
          </p:nvPr>
        </p:nvSpPr>
        <p:spPr>
          <a:xfrm>
            <a:off x="344496" y="1258491"/>
            <a:ext cx="8396287" cy="1314450"/>
          </a:xfrm>
        </p:spPr>
        <p:txBody>
          <a:bodyPr/>
          <a:lstStyle>
            <a:lvl1pPr>
              <a:spcBef>
                <a:spcPct val="0"/>
              </a:spcBef>
              <a:defRPr sz="5000">
                <a:solidFill>
                  <a:schemeClr val="accent2"/>
                </a:solidFill>
              </a:defRPr>
            </a:lvl1pPr>
          </a:lstStyle>
          <a:p>
            <a:pPr lvl="0"/>
            <a:r>
              <a:rPr lang="zh-CN" altLang="en-US" noProof="0"/>
              <a:t>单击此处编辑母版副标题样式</a:t>
            </a:r>
            <a:endParaRPr lang="en-US" noProof="0"/>
          </a:p>
        </p:txBody>
      </p:sp>
      <p:pic>
        <p:nvPicPr>
          <p:cNvPr id="580619" name="Picture 1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3058"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3606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pic>
        <p:nvPicPr>
          <p:cNvPr id="3" name="Picture 2" descr="image002"/>
          <p:cNvPicPr>
            <a:picLocks noChangeAspect="1" noChangeArrowheads="1"/>
          </p:cNvPicPr>
          <p:nvPr/>
        </p:nvPicPr>
        <p:blipFill>
          <a:blip r:embed="rId2" cstate="print"/>
          <a:srcRect/>
          <a:stretch>
            <a:fillRect/>
          </a:stretch>
        </p:blipFill>
        <p:spPr bwMode="auto">
          <a:xfrm>
            <a:off x="8316937" y="303610"/>
            <a:ext cx="357187" cy="300038"/>
          </a:xfrm>
          <a:prstGeom prst="rect">
            <a:avLst/>
          </a:prstGeom>
          <a:noFill/>
          <a:ln w="9525">
            <a:noFill/>
            <a:miter lim="800000"/>
            <a:headEnd/>
            <a:tailEnd/>
          </a:ln>
        </p:spPr>
      </p:pic>
      <p:cxnSp>
        <p:nvCxnSpPr>
          <p:cNvPr id="4" name="直接连接符 3"/>
          <p:cNvCxnSpPr/>
          <p:nvPr/>
        </p:nvCxnSpPr>
        <p:spPr>
          <a:xfrm>
            <a:off x="468320" y="657225"/>
            <a:ext cx="8207375"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ph type="title"/>
          </p:nvPr>
        </p:nvSpPr>
        <p:spPr>
          <a:xfrm>
            <a:off x="457200" y="205979"/>
            <a:ext cx="8229600" cy="421482"/>
          </a:xfrm>
        </p:spPr>
        <p:txBody>
          <a:bodyPr/>
          <a:lstStyle>
            <a:lvl1pPr>
              <a:defRPr>
                <a:latin typeface="+mj-lt"/>
              </a:defRPr>
            </a:lvl1pPr>
          </a:lstStyle>
          <a:p>
            <a:r>
              <a:rPr lang="zh-CN" altLang="en-US"/>
              <a:t>单击此处编辑母版标题样式</a:t>
            </a:r>
            <a:endParaRPr lang="zh-CN" altLang="en-US" dirty="0"/>
          </a:p>
        </p:txBody>
      </p:sp>
      <p:sp>
        <p:nvSpPr>
          <p:cNvPr id="6" name="日期占位符 3"/>
          <p:cNvSpPr>
            <a:spLocks noGrp="1"/>
          </p:cNvSpPr>
          <p:nvPr>
            <p:ph type="dt" sz="half" idx="10"/>
          </p:nvPr>
        </p:nvSpPr>
        <p:spPr/>
        <p:txBody>
          <a:bodyPr/>
          <a:lstStyle>
            <a:lvl1pPr>
              <a:defRPr>
                <a:solidFill>
                  <a:schemeClr val="tx1">
                    <a:lumMod val="95000"/>
                    <a:lumOff val="5000"/>
                  </a:schemeClr>
                </a:solidFill>
              </a:defRPr>
            </a:lvl1pPr>
          </a:lstStyle>
          <a:p>
            <a:pPr>
              <a:defRPr/>
            </a:pPr>
            <a:fld id="{1CC8FE37-A845-4514-8B4C-9AC575852A72}" type="datetime1">
              <a:rPr lang="zh-CN" altLang="en-US" smtClean="0">
                <a:solidFill>
                  <a:srgbClr val="454545">
                    <a:lumMod val="95000"/>
                    <a:lumOff val="5000"/>
                  </a:srgbClr>
                </a:solidFill>
              </a:rPr>
              <a:pPr>
                <a:defRPr/>
              </a:pPr>
              <a:t>2017/5/4</a:t>
            </a:fld>
            <a:endParaRPr lang="zh-CN" altLang="en-US">
              <a:solidFill>
                <a:srgbClr val="454545">
                  <a:lumMod val="95000"/>
                  <a:lumOff val="5000"/>
                </a:srgbClr>
              </a:solidFill>
            </a:endParaRPr>
          </a:p>
        </p:txBody>
      </p:sp>
      <p:sp>
        <p:nvSpPr>
          <p:cNvPr id="7" name="页脚占位符 4"/>
          <p:cNvSpPr>
            <a:spLocks noGrp="1"/>
          </p:cNvSpPr>
          <p:nvPr>
            <p:ph type="ftr" sz="quarter" idx="11"/>
          </p:nvPr>
        </p:nvSpPr>
        <p:spPr/>
        <p:txBody>
          <a:bodyPr/>
          <a:lstStyle>
            <a:lvl1pPr>
              <a:defRPr>
                <a:solidFill>
                  <a:schemeClr val="tx1">
                    <a:lumMod val="95000"/>
                    <a:lumOff val="5000"/>
                  </a:schemeClr>
                </a:solidFill>
              </a:defRPr>
            </a:lvl1pPr>
          </a:lstStyle>
          <a:p>
            <a:pPr>
              <a:defRPr/>
            </a:pPr>
            <a:endParaRPr lang="en-US" altLang="zh-CN">
              <a:solidFill>
                <a:srgbClr val="454545">
                  <a:lumMod val="95000"/>
                  <a:lumOff val="5000"/>
                </a:srgbClr>
              </a:solidFill>
            </a:endParaRPr>
          </a:p>
        </p:txBody>
      </p:sp>
      <p:sp>
        <p:nvSpPr>
          <p:cNvPr id="8" name="灯片编号占位符 5"/>
          <p:cNvSpPr>
            <a:spLocks noGrp="1"/>
          </p:cNvSpPr>
          <p:nvPr>
            <p:ph type="sldNum" sz="quarter" idx="12"/>
          </p:nvPr>
        </p:nvSpPr>
        <p:spPr/>
        <p:txBody>
          <a:bodyPr/>
          <a:lstStyle>
            <a:lvl1pPr algn="r">
              <a:defRPr sz="1400">
                <a:solidFill>
                  <a:schemeClr val="tx1">
                    <a:lumMod val="95000"/>
                    <a:lumOff val="5000"/>
                  </a:schemeClr>
                </a:solidFill>
                <a:latin typeface="Arial" pitchFamily="34" charset="0"/>
                <a:ea typeface="黑体" pitchFamily="49" charset="-122"/>
                <a:cs typeface="Arial" pitchFamily="34" charset="0"/>
              </a:defRPr>
            </a:lvl1pPr>
          </a:lstStyle>
          <a:p>
            <a:pPr>
              <a:defRPr/>
            </a:pPr>
            <a:r>
              <a:rPr lang="zh-CN" altLang="en-US">
                <a:solidFill>
                  <a:srgbClr val="454545">
                    <a:lumMod val="95000"/>
                    <a:lumOff val="5000"/>
                  </a:srgbClr>
                </a:solidFill>
              </a:rPr>
              <a:t>第</a:t>
            </a:r>
            <a:fld id="{5B803331-7413-4716-8172-6CF3BC1ED65A}" type="slidenum">
              <a:rPr lang="zh-CN" altLang="en-US">
                <a:solidFill>
                  <a:srgbClr val="454545">
                    <a:lumMod val="95000"/>
                    <a:lumOff val="5000"/>
                  </a:srgbClr>
                </a:solidFill>
              </a:rPr>
              <a:pPr>
                <a:defRPr/>
              </a:pPr>
              <a:t>‹#›</a:t>
            </a:fld>
            <a:r>
              <a:rPr lang="zh-CN" altLang="en-US">
                <a:solidFill>
                  <a:srgbClr val="454545">
                    <a:lumMod val="95000"/>
                    <a:lumOff val="5000"/>
                  </a:srgbClr>
                </a:solidFill>
              </a:rPr>
              <a:t>页</a:t>
            </a:r>
            <a:endParaRPr lang="en-US" altLang="zh-CN">
              <a:solidFill>
                <a:srgbClr val="454545">
                  <a:lumMod val="95000"/>
                  <a:lumOff val="5000"/>
                </a:srgbClr>
              </a:solidFill>
            </a:endParaRPr>
          </a:p>
        </p:txBody>
      </p:sp>
    </p:spTree>
    <p:extLst>
      <p:ext uri="{BB962C8B-B14F-4D97-AF65-F5344CB8AC3E}">
        <p14:creationId xmlns:p14="http://schemas.microsoft.com/office/powerpoint/2010/main" val="417746214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19175995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51353357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11790047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0" y="404622"/>
            <a:ext cx="8311896" cy="665226"/>
          </a:xfrm>
        </p:spPr>
        <p:txBody>
          <a:bodyPr/>
          <a:lstStyle>
            <a:lvl1pPr marL="0" marR="0" indent="0" algn="l" defTabSz="457162"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27970049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447044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6" name="Date Placeholder 5"/>
          <p:cNvSpPr>
            <a:spLocks noGrp="1"/>
          </p:cNvSpPr>
          <p:nvPr>
            <p:ph type="dt" sz="half" idx="15"/>
          </p:nvPr>
        </p:nvSpPr>
        <p:spPr/>
        <p:txBody>
          <a:bodyPr/>
          <a:lstStyle/>
          <a:p>
            <a:r>
              <a:rPr lang="en-US" sz="900" dirty="0">
                <a:solidFill>
                  <a:srgbClr val="454545"/>
                </a:solidFill>
              </a:rPr>
              <a:t>Title or Job Number | XX Month 201X</a:t>
            </a:r>
          </a:p>
        </p:txBody>
      </p:sp>
      <p:sp>
        <p:nvSpPr>
          <p:cNvPr id="7" name="Footer Placeholder 6"/>
          <p:cNvSpPr>
            <a:spLocks noGrp="1"/>
          </p:cNvSpPr>
          <p:nvPr>
            <p:ph type="ftr" sz="quarter" idx="16"/>
          </p:nvPr>
        </p:nvSpPr>
        <p:spPr/>
        <p:txBody>
          <a:bodyPr/>
          <a:lstStyle/>
          <a:p>
            <a:r>
              <a:rPr lang="en-US" dirty="0">
                <a:solidFill>
                  <a:srgbClr val="454545"/>
                </a:solidFill>
              </a:rPr>
              <a:t>GE Business Unit Name</a:t>
            </a:r>
          </a:p>
        </p:txBody>
      </p:sp>
      <p:sp>
        <p:nvSpPr>
          <p:cNvPr id="8" name="Slide Number Placeholder 7"/>
          <p:cNvSpPr>
            <a:spLocks noGrp="1"/>
          </p:cNvSpPr>
          <p:nvPr>
            <p:ph type="sldNum" sz="quarter" idx="17"/>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34151663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79515677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2580"/>
              </a:lnSpc>
              <a:defRPr sz="2200" baseline="0">
                <a:solidFill>
                  <a:schemeClr val="tx1"/>
                </a:solidFill>
              </a:defRPr>
            </a:lvl1pPr>
            <a:lvl2pPr>
              <a:lnSpc>
                <a:spcPts val="2580"/>
              </a:lnSpc>
              <a:defRPr sz="2200">
                <a:solidFill>
                  <a:schemeClr val="tx1"/>
                </a:solidFill>
              </a:defRPr>
            </a:lvl2pPr>
            <a:lvl3pPr marL="182865" indent="-182865">
              <a:lnSpc>
                <a:spcPts val="2580"/>
              </a:lnSpc>
              <a:defRPr sz="2200">
                <a:solidFill>
                  <a:schemeClr val="tx1"/>
                </a:solidFill>
              </a:defRPr>
            </a:lvl3pPr>
            <a:lvl4pPr marL="274297" indent="-91432">
              <a:lnSpc>
                <a:spcPts val="2580"/>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36633361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865" indent="-182865">
              <a:lnSpc>
                <a:spcPts val="2580"/>
              </a:lnSpc>
              <a:defRPr sz="2200" baseline="0">
                <a:solidFill>
                  <a:schemeClr val="bg1"/>
                </a:solidFill>
              </a:defRPr>
            </a:lvl3pPr>
            <a:lvl4pPr marL="274297" indent="-91432">
              <a:lnSpc>
                <a:spcPts val="2580"/>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0181656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432"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865" indent="-182865">
              <a:lnSpc>
                <a:spcPct val="100000"/>
              </a:lnSpc>
              <a:defRPr sz="2200" baseline="0">
                <a:solidFill>
                  <a:schemeClr val="bg1"/>
                </a:solidFill>
              </a:defRPr>
            </a:lvl3pPr>
            <a:lvl4pPr marL="274297" indent="-91432">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865" tIns="137148" rIns="91432" bIns="45716"/>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2628246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16554832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8935969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33631624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31178785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6112644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581484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dirty="0"/>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9" name="Date Placeholder 8"/>
          <p:cNvSpPr>
            <a:spLocks noGrp="1"/>
          </p:cNvSpPr>
          <p:nvPr>
            <p:ph type="dt" sz="half" idx="12"/>
          </p:nvPr>
        </p:nvSpPr>
        <p:spPr/>
        <p:txBody>
          <a:bodyPr/>
          <a:lstStyle/>
          <a:p>
            <a:r>
              <a:rPr lang="en-US" sz="900" dirty="0">
                <a:solidFill>
                  <a:srgbClr val="454545"/>
                </a:solidFill>
              </a:rPr>
              <a:t>Title or Job Number | XX Month 201X</a:t>
            </a:r>
          </a:p>
        </p:txBody>
      </p:sp>
      <p:sp>
        <p:nvSpPr>
          <p:cNvPr id="10" name="Footer Placeholder 9"/>
          <p:cNvSpPr>
            <a:spLocks noGrp="1"/>
          </p:cNvSpPr>
          <p:nvPr>
            <p:ph type="ftr" sz="quarter" idx="13"/>
          </p:nvPr>
        </p:nvSpPr>
        <p:spPr/>
        <p:txBody>
          <a:bodyPr/>
          <a:lstStyle/>
          <a:p>
            <a:r>
              <a:rPr lang="en-US" dirty="0">
                <a:solidFill>
                  <a:srgbClr val="454545"/>
                </a:solidFill>
              </a:rPr>
              <a:t>GE Business Unit Name</a:t>
            </a:r>
          </a:p>
        </p:txBody>
      </p:sp>
      <p:sp>
        <p:nvSpPr>
          <p:cNvPr id="11" name="Slide Number Placeholder 10"/>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746022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9684001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4808167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0" y="1296937"/>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3506187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86415348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40957872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88" y="4562481"/>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2078" y="4672014"/>
            <a:ext cx="2455863"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spAutoFit/>
          </a:bodyPr>
          <a:lstStyle/>
          <a:p>
            <a:pPr algn="r" defTabSz="914324" eaLnBrk="0" fontAlgn="base" hangingPunct="0">
              <a:lnSpc>
                <a:spcPct val="90000"/>
              </a:lnSpc>
              <a:spcBef>
                <a:spcPct val="0"/>
              </a:spcBef>
              <a:spcAft>
                <a:spcPct val="0"/>
              </a:spcAft>
            </a:pPr>
            <a:fld id="{95990F28-EF56-40AF-B6C1-2CF755EA3890}" type="slidenum">
              <a:rPr lang="en-US" sz="900">
                <a:solidFill>
                  <a:srgbClr val="1E4191"/>
                </a:solidFill>
              </a:rPr>
              <a:pPr algn="r" defTabSz="914324" eaLnBrk="0" fontAlgn="base" hangingPunct="0">
                <a:lnSpc>
                  <a:spcPct val="90000"/>
                </a:lnSpc>
                <a:spcBef>
                  <a:spcPct val="0"/>
                </a:spcBef>
                <a:spcAft>
                  <a:spcPct val="0"/>
                </a:spcAft>
              </a:pPr>
              <a:t>‹#›</a:t>
            </a:fld>
            <a:r>
              <a:rPr lang="en-US" sz="900" dirty="0">
                <a:solidFill>
                  <a:srgbClr val="1E4191"/>
                </a:solidFill>
              </a:rPr>
              <a:t> </a:t>
            </a:r>
          </a:p>
          <a:p>
            <a:pPr algn="r" defTabSz="914324" eaLnBrk="0" fontAlgn="base" hangingPunct="0">
              <a:lnSpc>
                <a:spcPct val="90000"/>
              </a:lnSpc>
              <a:spcBef>
                <a:spcPct val="0"/>
              </a:spcBef>
              <a:spcAft>
                <a:spcPct val="0"/>
              </a:spcAft>
            </a:pPr>
            <a:fld id="{F50CD2AD-FBB4-4F75-A08B-B1DD55C25E63}" type="datetime1">
              <a:rPr lang="en-US" sz="900" smtClean="0">
                <a:solidFill>
                  <a:srgbClr val="1E4191"/>
                </a:solidFill>
              </a:rPr>
              <a:pPr algn="r" defTabSz="914324" eaLnBrk="0" fontAlgn="base" hangingPunct="0">
                <a:lnSpc>
                  <a:spcPct val="90000"/>
                </a:lnSpc>
                <a:spcBef>
                  <a:spcPct val="0"/>
                </a:spcBef>
                <a:spcAft>
                  <a:spcPct val="0"/>
                </a:spcAft>
              </a:pPr>
              <a:t>5/4/2017</a:t>
            </a:fld>
            <a:endParaRPr lang="en-US" sz="3200" dirty="0">
              <a:solidFill>
                <a:srgbClr val="1E4191"/>
              </a:solidFill>
            </a:endParaRPr>
          </a:p>
        </p:txBody>
      </p:sp>
    </p:spTree>
    <p:extLst>
      <p:ext uri="{BB962C8B-B14F-4D97-AF65-F5344CB8AC3E}">
        <p14:creationId xmlns:p14="http://schemas.microsoft.com/office/powerpoint/2010/main" val="75077773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407829793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269204056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123894727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Header Purp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7636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62"/>
            <a:ext cx="8311896" cy="2678455"/>
          </a:xfrm>
        </p:spPr>
        <p:txBody>
          <a:bodyPr/>
          <a:lstStyle/>
          <a:p>
            <a:r>
              <a:rPr lang="en-US" dirty="0"/>
              <a:t>Click icon to add chart</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8" name="Date Placeholder 7"/>
          <p:cNvSpPr>
            <a:spLocks noGrp="1"/>
          </p:cNvSpPr>
          <p:nvPr>
            <p:ph type="dt" sz="half" idx="12"/>
          </p:nvPr>
        </p:nvSpPr>
        <p:spPr/>
        <p:txBody>
          <a:bodyPr/>
          <a:lstStyle/>
          <a:p>
            <a:r>
              <a:rPr lang="en-US" sz="900" dirty="0">
                <a:solidFill>
                  <a:srgbClr val="454545"/>
                </a:solidFill>
              </a:rPr>
              <a:t>Title or Job Number | XX Month 201X</a:t>
            </a:r>
          </a:p>
        </p:txBody>
      </p:sp>
      <p:sp>
        <p:nvSpPr>
          <p:cNvPr id="9" name="Footer Placeholder 8"/>
          <p:cNvSpPr>
            <a:spLocks noGrp="1"/>
          </p:cNvSpPr>
          <p:nvPr>
            <p:ph type="ftr" sz="quarter" idx="13"/>
          </p:nvPr>
        </p:nvSpPr>
        <p:spPr/>
        <p:txBody>
          <a:bodyPr/>
          <a:lstStyle/>
          <a:p>
            <a:r>
              <a:rPr lang="en-US" dirty="0">
                <a:solidFill>
                  <a:srgbClr val="454545"/>
                </a:solidFill>
              </a:rPr>
              <a:t>GE Business Unit Name</a:t>
            </a:r>
          </a:p>
        </p:txBody>
      </p:sp>
      <p:sp>
        <p:nvSpPr>
          <p:cNvPr id="10" name="Slide Number Placeholder 9"/>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103094009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Header Cya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323287610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Header Viole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33509604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Header Light Green">
    <p:bg>
      <p:bgPr>
        <a:solidFill>
          <a:schemeClr val="accent5"/>
        </a:solidFill>
        <a:effectLst/>
      </p:bgPr>
    </p:bg>
    <p:spTree>
      <p:nvGrpSpPr>
        <p:cNvPr id="1" name=""/>
        <p:cNvGrpSpPr/>
        <p:nvPr/>
      </p:nvGrpSpPr>
      <p:grpSpPr>
        <a:xfrm>
          <a:off x="0" y="0"/>
          <a:ext cx="0" cy="0"/>
          <a:chOff x="0" y="0"/>
          <a:chExt cx="0" cy="0"/>
        </a:xfrm>
      </p:grpSpPr>
      <p:pic>
        <p:nvPicPr>
          <p:cNvPr id="5"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hasCustomPrompt="1"/>
          </p:nvPr>
        </p:nvSpPr>
        <p:spPr>
          <a:xfrm>
            <a:off x="352800" y="210600"/>
            <a:ext cx="8460000" cy="747900"/>
          </a:xfrm>
        </p:spPr>
        <p:txBody>
          <a:bodyPr/>
          <a:lstStyle>
            <a:lvl1pPr algn="l">
              <a:defRPr sz="4000" b="0" cap="none" baseline="0">
                <a:solidFill>
                  <a:schemeClr val="bg1"/>
                </a:solidFill>
              </a:defRPr>
            </a:lvl1pPr>
          </a:lstStyle>
          <a:p>
            <a:r>
              <a:rPr lang="en-US" dirty="0"/>
              <a:t>Click to edit Master </a:t>
            </a:r>
            <a:br>
              <a:rPr lang="en-US" dirty="0"/>
            </a:br>
            <a:r>
              <a:rPr lang="en-US" dirty="0"/>
              <a:t>title style</a:t>
            </a:r>
            <a:endParaRPr lang="en-GB" dirty="0"/>
          </a:p>
        </p:txBody>
      </p:sp>
      <p:sp>
        <p:nvSpPr>
          <p:cNvPr id="4" name="Date Placeholder 1" descr="CONFIDENTIAL_TAG_0xFFEE"/>
          <p:cNvSpPr txBox="1">
            <a:spLocks/>
          </p:cNvSpPr>
          <p:nvPr userDrawn="1"/>
        </p:nvSpPr>
        <p:spPr>
          <a:xfrm>
            <a:off x="2856786" y="4887134"/>
            <a:ext cx="3600000" cy="94500"/>
          </a:xfrm>
          <a:prstGeom prst="rect">
            <a:avLst/>
          </a:prstGeom>
        </p:spPr>
        <p:txBody>
          <a:bodyPr vert="horz" lIns="0" tIns="0" rIns="0" bIns="0" rtlCol="0" anchor="t" anchorCtr="0"/>
          <a:lstStyle>
            <a:defPPr>
              <a:defRPr lang="en-US"/>
            </a:defPPr>
            <a:lvl1pPr algn="r" rtl="0" eaLnBrk="0" fontAlgn="base" hangingPunct="0">
              <a:spcBef>
                <a:spcPct val="0"/>
              </a:spcBef>
              <a:spcAft>
                <a:spcPct val="0"/>
              </a:spcAft>
              <a:defRPr lang="en-GB" sz="900" kern="1200" smtClean="0">
                <a:solidFill>
                  <a:schemeClr val="tx1"/>
                </a:solidFill>
                <a:latin typeface="GE Inspira Pitch" pitchFamily="34" charset="0"/>
                <a:ea typeface="+mn-ea"/>
                <a:cs typeface="+mn-cs"/>
              </a:defRPr>
            </a:lvl1pPr>
            <a:lvl2pPr marL="457200" algn="l" rtl="0" eaLnBrk="0" fontAlgn="base" hangingPunct="0">
              <a:spcBef>
                <a:spcPct val="0"/>
              </a:spcBef>
              <a:spcAft>
                <a:spcPct val="0"/>
              </a:spcAft>
              <a:defRPr sz="3200" kern="1200">
                <a:solidFill>
                  <a:schemeClr val="tx1"/>
                </a:solidFill>
                <a:latin typeface="GE Inspira Pitch" pitchFamily="34" charset="0"/>
                <a:ea typeface="+mn-ea"/>
                <a:cs typeface="+mn-cs"/>
              </a:defRPr>
            </a:lvl2pPr>
            <a:lvl3pPr marL="914400" algn="l" rtl="0" eaLnBrk="0" fontAlgn="base" hangingPunct="0">
              <a:spcBef>
                <a:spcPct val="0"/>
              </a:spcBef>
              <a:spcAft>
                <a:spcPct val="0"/>
              </a:spcAft>
              <a:defRPr sz="3200" kern="1200">
                <a:solidFill>
                  <a:schemeClr val="tx1"/>
                </a:solidFill>
                <a:latin typeface="GE Inspira Pitch"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GE Inspira Pitch"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GE Inspira Pitch" pitchFamily="34" charset="0"/>
                <a:ea typeface="+mn-ea"/>
                <a:cs typeface="+mn-cs"/>
              </a:defRPr>
            </a:lvl5pPr>
            <a:lvl6pPr marL="2286000" algn="l" defTabSz="914400" rtl="0" eaLnBrk="1" latinLnBrk="0" hangingPunct="1">
              <a:defRPr sz="3200" kern="1200">
                <a:solidFill>
                  <a:schemeClr val="tx1"/>
                </a:solidFill>
                <a:latin typeface="GE Inspira Pitch" pitchFamily="34" charset="0"/>
                <a:ea typeface="+mn-ea"/>
                <a:cs typeface="+mn-cs"/>
              </a:defRPr>
            </a:lvl6pPr>
            <a:lvl7pPr marL="2743200" algn="l" defTabSz="914400" rtl="0" eaLnBrk="1" latinLnBrk="0" hangingPunct="1">
              <a:defRPr sz="3200" kern="1200">
                <a:solidFill>
                  <a:schemeClr val="tx1"/>
                </a:solidFill>
                <a:latin typeface="GE Inspira Pitch" pitchFamily="34" charset="0"/>
                <a:ea typeface="+mn-ea"/>
                <a:cs typeface="+mn-cs"/>
              </a:defRPr>
            </a:lvl7pPr>
            <a:lvl8pPr marL="3200400" algn="l" defTabSz="914400" rtl="0" eaLnBrk="1" latinLnBrk="0" hangingPunct="1">
              <a:defRPr sz="3200" kern="1200">
                <a:solidFill>
                  <a:schemeClr val="tx1"/>
                </a:solidFill>
                <a:latin typeface="GE Inspira Pitch" pitchFamily="34" charset="0"/>
                <a:ea typeface="+mn-ea"/>
                <a:cs typeface="+mn-cs"/>
              </a:defRPr>
            </a:lvl8pPr>
            <a:lvl9pPr marL="3657600" algn="l" defTabSz="914400" rtl="0" eaLnBrk="1" latinLnBrk="0" hangingPunct="1">
              <a:defRPr sz="3200" kern="1200">
                <a:solidFill>
                  <a:schemeClr val="tx1"/>
                </a:solidFill>
                <a:latin typeface="GE Inspira Pitch" pitchFamily="34" charset="0"/>
                <a:ea typeface="+mn-ea"/>
                <a:cs typeface="+mn-cs"/>
              </a:defRPr>
            </a:lvl9pPr>
          </a:lstStyle>
          <a:p>
            <a:pPr algn="ctr" defTabSz="914324"/>
            <a:r>
              <a:rPr>
                <a:solidFill>
                  <a:srgbClr val="FFFFFF"/>
                </a:solidFill>
              </a:rPr>
              <a:t>GE Internal - For internal distribution only.</a:t>
            </a:r>
            <a:endParaRPr dirty="0">
              <a:solidFill>
                <a:srgbClr val="FFFFFF"/>
              </a:solidFill>
            </a:endParaRPr>
          </a:p>
        </p:txBody>
      </p:sp>
    </p:spTree>
    <p:extLst>
      <p:ext uri="{BB962C8B-B14F-4D97-AF65-F5344CB8AC3E}">
        <p14:creationId xmlns:p14="http://schemas.microsoft.com/office/powerpoint/2010/main" val="20138523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Tree>
    <p:extLst>
      <p:ext uri="{BB962C8B-B14F-4D97-AF65-F5344CB8AC3E}">
        <p14:creationId xmlns:p14="http://schemas.microsoft.com/office/powerpoint/2010/main" val="289654012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
        <p:nvSpPr>
          <p:cNvPr id="9" name="Title 8"/>
          <p:cNvSpPr>
            <a:spLocks noGrp="1"/>
          </p:cNvSpPr>
          <p:nvPr>
            <p:ph type="title" hasCustomPrompt="1"/>
          </p:nvPr>
        </p:nvSpPr>
        <p:spPr>
          <a:xfrm>
            <a:off x="411480"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70" y="4663380"/>
            <a:ext cx="4066897" cy="314770"/>
          </a:xfrm>
          <a:prstGeom prst="rect">
            <a:avLst/>
          </a:prstGeom>
        </p:spPr>
        <p:txBody>
          <a:bodyPr vert="horz" lIns="0" tIns="0" rIns="0" bIns="0" rtlCol="0" anchor="t" anchorCtr="0">
            <a:noAutofit/>
          </a:bodyPr>
          <a:lstStyle/>
          <a:p>
            <a:pPr defTabSz="457162"/>
            <a:r>
              <a:rPr lang="en-US" sz="1600" b="1" dirty="0">
                <a:solidFill>
                  <a:srgbClr val="0745AB"/>
                </a:solidFill>
                <a:cs typeface="GE Inspira Pitch"/>
              </a:rPr>
              <a:t>Imagination at work.</a:t>
            </a:r>
          </a:p>
        </p:txBody>
      </p:sp>
      <p:sp>
        <p:nvSpPr>
          <p:cNvPr id="12" name="TextBox 11"/>
          <p:cNvSpPr txBox="1"/>
          <p:nvPr userDrawn="1"/>
        </p:nvSpPr>
        <p:spPr>
          <a:xfrm>
            <a:off x="-909898" y="2104321"/>
            <a:ext cx="184731" cy="369332"/>
          </a:xfrm>
          <a:prstGeom prst="rect">
            <a:avLst/>
          </a:prstGeom>
          <a:noFill/>
        </p:spPr>
        <p:txBody>
          <a:bodyPr wrap="none" lIns="91432" tIns="45716" rIns="91432" bIns="45716" rtlCol="0">
            <a:spAutoFit/>
          </a:bodyPr>
          <a:lstStyle/>
          <a:p>
            <a:pPr defTabSz="457162"/>
            <a:endParaRPr lang="en-US" dirty="0">
              <a:solidFill>
                <a:srgbClr val="454545"/>
              </a:solidFill>
            </a:endParaRPr>
          </a:p>
        </p:txBody>
      </p:sp>
    </p:spTree>
    <p:extLst>
      <p:ext uri="{BB962C8B-B14F-4D97-AF65-F5344CB8AC3E}">
        <p14:creationId xmlns:p14="http://schemas.microsoft.com/office/powerpoint/2010/main" val="363557626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3"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297645998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dirty="0"/>
              <a:t>Click icon to add picture</a:t>
            </a:r>
          </a:p>
        </p:txBody>
      </p:sp>
      <p:sp>
        <p:nvSpPr>
          <p:cNvPr id="2" name="Title 1"/>
          <p:cNvSpPr>
            <a:spLocks noGrp="1"/>
          </p:cNvSpPr>
          <p:nvPr>
            <p:ph type="title" hasCustomPrompt="1"/>
          </p:nvPr>
        </p:nvSpPr>
        <p:spPr>
          <a:xfrm>
            <a:off x="411480" y="404622"/>
            <a:ext cx="8311896" cy="665226"/>
          </a:xfrm>
        </p:spPr>
        <p:txBody>
          <a:bodyPr/>
          <a:lstStyle>
            <a:lvl1pPr marL="0" marR="0" indent="0" algn="l" defTabSz="457162"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76821803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dirty="0"/>
              <a:t>Click icon to add picture</a:t>
            </a:r>
          </a:p>
        </p:txBody>
      </p:sp>
    </p:spTree>
    <p:extLst>
      <p:ext uri="{BB962C8B-B14F-4D97-AF65-F5344CB8AC3E}">
        <p14:creationId xmlns:p14="http://schemas.microsoft.com/office/powerpoint/2010/main" val="123281373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dirty="0"/>
              <a:t>Click icon to add picture</a:t>
            </a:r>
          </a:p>
        </p:txBody>
      </p:sp>
    </p:spTree>
    <p:extLst>
      <p:ext uri="{BB962C8B-B14F-4D97-AF65-F5344CB8AC3E}">
        <p14:creationId xmlns:p14="http://schemas.microsoft.com/office/powerpoint/2010/main" val="394884618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2580"/>
              </a:lnSpc>
              <a:defRPr sz="2200" baseline="0">
                <a:solidFill>
                  <a:schemeClr val="tx1"/>
                </a:solidFill>
              </a:defRPr>
            </a:lvl1pPr>
            <a:lvl2pPr>
              <a:lnSpc>
                <a:spcPts val="2580"/>
              </a:lnSpc>
              <a:defRPr sz="2200">
                <a:solidFill>
                  <a:schemeClr val="tx1"/>
                </a:solidFill>
              </a:defRPr>
            </a:lvl2pPr>
            <a:lvl3pPr marL="182865" indent="-182865">
              <a:lnSpc>
                <a:spcPts val="2580"/>
              </a:lnSpc>
              <a:defRPr sz="2200">
                <a:solidFill>
                  <a:schemeClr val="tx1"/>
                </a:solidFill>
              </a:defRPr>
            </a:lvl3pPr>
            <a:lvl4pPr marL="274297" indent="-91432">
              <a:lnSpc>
                <a:spcPts val="2580"/>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3550532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5" name="Date Placeholder 4"/>
          <p:cNvSpPr>
            <a:spLocks noGrp="1"/>
          </p:cNvSpPr>
          <p:nvPr>
            <p:ph type="dt" sz="half" idx="11"/>
          </p:nvPr>
        </p:nvSpPr>
        <p:spPr/>
        <p:txBody>
          <a:bodyPr/>
          <a:lstStyle>
            <a:lvl1pPr>
              <a:defRPr>
                <a:solidFill>
                  <a:srgbClr val="FFFFFF"/>
                </a:solidFill>
              </a:defRPr>
            </a:lvl1pPr>
          </a:lstStyle>
          <a:p>
            <a:r>
              <a:rPr lang="en-US" sz="900" dirty="0"/>
              <a:t>Title or Job Number | XX Month 201X</a:t>
            </a:r>
          </a:p>
        </p:txBody>
      </p:sp>
      <p:sp>
        <p:nvSpPr>
          <p:cNvPr id="8" name="Footer Placeholder 7"/>
          <p:cNvSpPr>
            <a:spLocks noGrp="1"/>
          </p:cNvSpPr>
          <p:nvPr>
            <p:ph type="ftr" sz="quarter" idx="12"/>
          </p:nvPr>
        </p:nvSpPr>
        <p:spPr/>
        <p:txBody>
          <a:bodyPr/>
          <a:lstStyle>
            <a:lvl1pPr>
              <a:defRPr>
                <a:solidFill>
                  <a:srgbClr val="FFFFFF"/>
                </a:solidFill>
              </a:defRPr>
            </a:lvl1pPr>
          </a:lstStyle>
          <a:p>
            <a:r>
              <a:rPr lang="en-US" dirty="0"/>
              <a:t>GE Business Unit Name</a:t>
            </a:r>
          </a:p>
        </p:txBody>
      </p:sp>
      <p:sp>
        <p:nvSpPr>
          <p:cNvPr id="9" name="Slide Number Placeholder 8"/>
          <p:cNvSpPr>
            <a:spLocks noGrp="1"/>
          </p:cNvSpPr>
          <p:nvPr>
            <p:ph type="sldNum" sz="quarter" idx="13"/>
          </p:nvPr>
        </p:nvSpPr>
        <p:spPr/>
        <p:txBody>
          <a:bodyPr/>
          <a:lstStyle>
            <a:lvl1pPr>
              <a:defRPr>
                <a:solidFill>
                  <a:srgbClr val="FFFFFF"/>
                </a:solidFill>
              </a:defRPr>
            </a:lvl1pPr>
          </a:lstStyle>
          <a:p>
            <a:pPr algn="r" defTabSz="913077"/>
            <a:fld id="{98C15ACF-BCE4-A14D-AD40-112D480AD3F5}" type="slidenum">
              <a:rPr lang="en-US" sz="800" smtClean="0"/>
              <a:pPr algn="r" defTabSz="913077"/>
              <a:t>‹#›</a:t>
            </a:fld>
            <a:endParaRPr lang="en-US" sz="800"/>
          </a:p>
          <a:p>
            <a:pPr defTabSz="913077">
              <a:tabLst>
                <a:tab pos="1980203" algn="r"/>
              </a:tabLst>
            </a:pPr>
            <a:endParaRPr lang="en-US" sz="800" dirty="0"/>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410294837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2580"/>
              </a:lnSpc>
              <a:defRPr sz="2200" baseline="0">
                <a:solidFill>
                  <a:schemeClr val="bg1"/>
                </a:solidFill>
              </a:defRPr>
            </a:lvl1pPr>
            <a:lvl2pPr>
              <a:lnSpc>
                <a:spcPts val="2580"/>
              </a:lnSpc>
              <a:defRPr sz="2200" baseline="0">
                <a:solidFill>
                  <a:schemeClr val="bg1"/>
                </a:solidFill>
              </a:defRPr>
            </a:lvl2pPr>
            <a:lvl3pPr marL="182865" indent="-182865">
              <a:lnSpc>
                <a:spcPts val="2580"/>
              </a:lnSpc>
              <a:defRPr sz="2200" baseline="0">
                <a:solidFill>
                  <a:schemeClr val="bg1"/>
                </a:solidFill>
              </a:defRPr>
            </a:lvl3pPr>
            <a:lvl4pPr marL="274297" indent="-91432">
              <a:lnSpc>
                <a:spcPts val="2580"/>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238962710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2" y="275919"/>
            <a:ext cx="5916331" cy="4253075"/>
          </a:xfrm>
          <a:prstGeom prst="rect">
            <a:avLst/>
          </a:prstGeom>
          <a:solidFill>
            <a:schemeClr val="tx2"/>
          </a:solidFill>
        </p:spPr>
        <p:txBody>
          <a:bodyPr wrap="square" lIns="91432" tIns="45716" rIns="91432" bIns="0" rtlCol="0" anchor="t" anchorCtr="0">
            <a:noAutofit/>
          </a:bodyPr>
          <a:lstStyle/>
          <a:p>
            <a:pPr marL="182865" indent="-182865" defTabSz="457162">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0" y="1207010"/>
            <a:ext cx="5248656" cy="3113463"/>
          </a:xfrm>
          <a:noFill/>
        </p:spPr>
        <p:txBody>
          <a:bodyPr lIns="0" tIns="0" rIns="91432"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865" indent="-182865">
              <a:lnSpc>
                <a:spcPct val="100000"/>
              </a:lnSpc>
              <a:defRPr sz="2200" baseline="0">
                <a:solidFill>
                  <a:schemeClr val="bg1"/>
                </a:solidFill>
              </a:defRPr>
            </a:lvl3pPr>
            <a:lvl4pPr marL="274297" indent="-91432">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0"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dirty="0"/>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865" tIns="137148" rIns="91432" bIns="45716"/>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Tree>
    <p:extLst>
      <p:ext uri="{BB962C8B-B14F-4D97-AF65-F5344CB8AC3E}">
        <p14:creationId xmlns:p14="http://schemas.microsoft.com/office/powerpoint/2010/main" val="168544374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Tree>
    <p:extLst>
      <p:ext uri="{BB962C8B-B14F-4D97-AF65-F5344CB8AC3E}">
        <p14:creationId xmlns:p14="http://schemas.microsoft.com/office/powerpoint/2010/main" val="397852240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272878594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Tree>
    <p:extLst>
      <p:ext uri="{BB962C8B-B14F-4D97-AF65-F5344CB8AC3E}">
        <p14:creationId xmlns:p14="http://schemas.microsoft.com/office/powerpoint/2010/main" val="2456266972"/>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Tree>
    <p:extLst>
      <p:ext uri="{BB962C8B-B14F-4D97-AF65-F5344CB8AC3E}">
        <p14:creationId xmlns:p14="http://schemas.microsoft.com/office/powerpoint/2010/main" val="177254516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tx2"/>
          </a:solidFill>
        </p:spPr>
        <p:txBody>
          <a:bodyPr lIns="182865" tIns="137148" rIns="91432"/>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416563551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80"/>
            <a:ext cx="2002536" cy="3217069"/>
          </a:xfrm>
          <a:solidFill>
            <a:schemeClr val="bg1"/>
          </a:solidFill>
        </p:spPr>
        <p:txBody>
          <a:bodyPr lIns="182865" tIns="137148" rIns="91432"/>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191035918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7162" tIns="182865" rIns="182865">
            <a:noAutofit/>
          </a:bodyPr>
          <a:lstStyle>
            <a:lvl1pPr marL="0">
              <a:lnSpc>
                <a:spcPts val="2350"/>
              </a:lnSpc>
              <a:spcBef>
                <a:spcPts val="0"/>
              </a:spcBef>
              <a:spcAft>
                <a:spcPts val="1200"/>
              </a:spcAft>
              <a:defRPr sz="2200">
                <a:solidFill>
                  <a:schemeClr val="bg1"/>
                </a:solidFill>
              </a:defRPr>
            </a:lvl1pPr>
            <a:lvl2pPr marL="164578" indent="-164578">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171725220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dirty="0"/>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Tree>
    <p:extLst>
      <p:ext uri="{BB962C8B-B14F-4D97-AF65-F5344CB8AC3E}">
        <p14:creationId xmlns:p14="http://schemas.microsoft.com/office/powerpoint/2010/main" val="3299680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dirty="0"/>
              <a:t>Click icon to add picture</a:t>
            </a:r>
          </a:p>
        </p:txBody>
      </p:sp>
      <p:sp>
        <p:nvSpPr>
          <p:cNvPr id="2" name="Title 1"/>
          <p:cNvSpPr>
            <a:spLocks noGrp="1"/>
          </p:cNvSpPr>
          <p:nvPr>
            <p:ph type="title" hasCustomPrompt="1"/>
          </p:nvPr>
        </p:nvSpPr>
        <p:spPr>
          <a:xfrm>
            <a:off x="411481" y="404622"/>
            <a:ext cx="8311896" cy="665226"/>
          </a:xfrm>
        </p:spPr>
        <p:txBody>
          <a:bodyPr/>
          <a:lstStyle>
            <a:lvl1pPr marL="0" marR="0" indent="0" algn="l" defTabSz="456604"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874724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descr="Monogram_PPT_small_white.pn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3561350" y="1811898"/>
            <a:ext cx="2021306" cy="1519739"/>
          </a:xfrm>
          <a:prstGeom prst="rect">
            <a:avLst/>
          </a:prstGeom>
        </p:spPr>
      </p:pic>
    </p:spTree>
    <p:extLst>
      <p:ext uri="{BB962C8B-B14F-4D97-AF65-F5344CB8AC3E}">
        <p14:creationId xmlns:p14="http://schemas.microsoft.com/office/powerpoint/2010/main" val="257796717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0" y="1296935"/>
            <a:ext cx="8311896" cy="2678455"/>
          </a:xfrm>
        </p:spPr>
        <p:txBody>
          <a:bodyPr/>
          <a:lstStyle/>
          <a:p>
            <a:r>
              <a:rPr lang="en-US" dirty="0"/>
              <a:t>Click icon to add chart</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554820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302279870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81739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4"/>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22" y="1"/>
            <a:ext cx="3221481" cy="2468204"/>
          </a:xfrm>
          <a:prstGeom prst="rect">
            <a:avLst/>
          </a:prstGeom>
        </p:spPr>
      </p:pic>
    </p:spTree>
    <p:extLst>
      <p:ext uri="{BB962C8B-B14F-4D97-AF65-F5344CB8AC3E}">
        <p14:creationId xmlns:p14="http://schemas.microsoft.com/office/powerpoint/2010/main" val="376040342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4"/>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7"/>
            <a:ext cx="3322270" cy="1628775"/>
          </a:xfrm>
          <a:prstGeom prst="rect">
            <a:avLst/>
          </a:prstGeom>
        </p:spPr>
      </p:pic>
    </p:spTree>
    <p:extLst>
      <p:ext uri="{BB962C8B-B14F-4D97-AF65-F5344CB8AC3E}">
        <p14:creationId xmlns:p14="http://schemas.microsoft.com/office/powerpoint/2010/main" val="172780784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4"/>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1"/>
            <a:ext cx="9143999" cy="2005905"/>
          </a:xfrm>
          <a:prstGeom prst="rect">
            <a:avLst/>
          </a:prstGeom>
        </p:spPr>
      </p:pic>
    </p:spTree>
    <p:extLst>
      <p:ext uri="{BB962C8B-B14F-4D97-AF65-F5344CB8AC3E}">
        <p14:creationId xmlns:p14="http://schemas.microsoft.com/office/powerpoint/2010/main" val="98661400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4"/>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08"/>
            <a:ext cx="9144002" cy="2044733"/>
          </a:xfrm>
          <a:prstGeom prst="rect">
            <a:avLst/>
          </a:prstGeom>
        </p:spPr>
      </p:pic>
    </p:spTree>
    <p:extLst>
      <p:ext uri="{BB962C8B-B14F-4D97-AF65-F5344CB8AC3E}">
        <p14:creationId xmlns:p14="http://schemas.microsoft.com/office/powerpoint/2010/main" val="241079710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4"/>
            <a:ext cx="581152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322896459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4050" y="1220727"/>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52854564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t>Click to edit Master title style</a:t>
            </a:r>
            <a:endParaRPr lang="en-US" dirty="0"/>
          </a:p>
        </p:txBody>
      </p:sp>
      <p:sp>
        <p:nvSpPr>
          <p:cNvPr id="3" name="Content Placeholder 2"/>
          <p:cNvSpPr>
            <a:spLocks noGrp="1"/>
          </p:cNvSpPr>
          <p:nvPr>
            <p:ph idx="1"/>
          </p:nvPr>
        </p:nvSpPr>
        <p:spPr>
          <a:xfrm>
            <a:off x="379094" y="1798607"/>
            <a:ext cx="7620418" cy="2741248"/>
          </a:xfrm>
        </p:spPr>
        <p:txBody>
          <a:bodyPr/>
          <a:lstStyle>
            <a:lvl1pPr>
              <a:defRPr sz="2100">
                <a:solidFill>
                  <a:schemeClr val="tx2"/>
                </a:solidFill>
              </a:defRPr>
            </a:lvl1pPr>
            <a:lvl2pPr marL="213104" indent="-197628">
              <a:defRPr sz="21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6993979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610" y="4663380"/>
            <a:ext cx="4066897" cy="314770"/>
          </a:xfrm>
          <a:prstGeom prst="rect">
            <a:avLst/>
          </a:prstGeom>
        </p:spPr>
        <p:txBody>
          <a:bodyPr vert="horz" lIns="0" tIns="0" rIns="0" bIns="0" rtlCol="0" anchor="t" anchorCtr="0">
            <a:noAutofit/>
          </a:bodyPr>
          <a:lstStyle/>
          <a:p>
            <a:pPr defTabSz="456604"/>
            <a:r>
              <a:rPr lang="en-US" sz="1600" b="1" dirty="0">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84782204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4050" y="1220727"/>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120030930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14" y="401237"/>
            <a:ext cx="8312573" cy="1186866"/>
          </a:xfrm>
        </p:spPr>
        <p:txBody>
          <a:bodyPr/>
          <a:lstStyle>
            <a:lvl1pPr>
              <a:lnSpc>
                <a:spcPct val="85000"/>
              </a:lnSpc>
              <a:defRPr sz="4500"/>
            </a:lvl1pPr>
          </a:lstStyle>
          <a:p>
            <a:r>
              <a:rPr lang="en-US" dirty="0" err="1"/>
              <a:t>PClick</a:t>
            </a:r>
            <a:r>
              <a:rPr lang="en-US" dirty="0"/>
              <a:t> to edit Master title style</a:t>
            </a:r>
          </a:p>
        </p:txBody>
      </p:sp>
      <p:sp>
        <p:nvSpPr>
          <p:cNvPr id="3" name="Content Placeholder 2"/>
          <p:cNvSpPr>
            <a:spLocks noGrp="1"/>
          </p:cNvSpPr>
          <p:nvPr>
            <p:ph idx="1"/>
          </p:nvPr>
        </p:nvSpPr>
        <p:spPr>
          <a:xfrm>
            <a:off x="384050" y="1828802"/>
            <a:ext cx="7615463" cy="2690619"/>
          </a:xfrm>
        </p:spPr>
        <p:txBody>
          <a:bodyPr/>
          <a:lstStyle>
            <a:lvl1pPr>
              <a:defRPr>
                <a:solidFill>
                  <a:schemeClr val="tx2"/>
                </a:solidFill>
              </a:defRPr>
            </a:lvl1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44334145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1243251"/>
            <a:ext cx="7607844" cy="3243263"/>
          </a:xfrm>
        </p:spPr>
        <p:txBody>
          <a:bodyPr vert="horz" lIns="0" tIns="0" rIns="0" bIns="0" rtlCol="0">
            <a:noAutofit/>
          </a:bodyPr>
          <a:lstStyle>
            <a:lvl1pPr>
              <a:spcAft>
                <a:spcPts val="0"/>
              </a:spcAft>
              <a:defRPr lang="en-US" sz="1500" dirty="0" smtClean="0"/>
            </a:lvl1pPr>
            <a:lvl2pPr marL="145244" indent="-136911">
              <a:defRPr lang="en-US" dirty="0" smtClean="0"/>
            </a:lvl2pPr>
            <a:lvl3pPr marL="300014" indent="-146435">
              <a:defRPr lang="en-US" sz="140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01675729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483"/>
            <a:ext cx="8352156" cy="395815"/>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810009"/>
            <a:ext cx="7607844" cy="3438859"/>
          </a:xfrm>
        </p:spPr>
        <p:txBody>
          <a:bodyPr vert="horz" lIns="0" tIns="0" rIns="0" bIns="0" rtlCol="0">
            <a:noAutofit/>
          </a:bodyPr>
          <a:lstStyle>
            <a:lvl1pPr>
              <a:spcAft>
                <a:spcPts val="0"/>
              </a:spcAft>
              <a:defRPr lang="en-US" sz="1500" dirty="0" smtClean="0"/>
            </a:lvl1pPr>
            <a:lvl2pPr marL="145244" indent="-136911">
              <a:defRPr lang="en-US" dirty="0" smtClean="0"/>
            </a:lvl2pPr>
            <a:lvl3pPr marL="300014" indent="-146435">
              <a:defRPr lang="en-US" sz="140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98890820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91798" y="1242514"/>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31080" y="1242514"/>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61631152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1800" b="1">
                <a:solidFill>
                  <a:schemeClr val="tx2"/>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Text Placeholder 4"/>
          <p:cNvSpPr>
            <a:spLocks noGrp="1"/>
          </p:cNvSpPr>
          <p:nvPr>
            <p:ph type="body" sz="quarter" idx="3"/>
          </p:nvPr>
        </p:nvSpPr>
        <p:spPr>
          <a:xfrm>
            <a:off x="4831080" y="1225869"/>
            <a:ext cx="3900170" cy="279797"/>
          </a:xfrm>
        </p:spPr>
        <p:txBody>
          <a:bodyPr rIns="182865" anchor="b"/>
          <a:lstStyle>
            <a:lvl1pPr marL="0" indent="0">
              <a:buNone/>
              <a:defRPr sz="1800" b="1">
                <a:solidFill>
                  <a:schemeClr val="tx2"/>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31080" y="1553733"/>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5990037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92584"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292584"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92584"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92584"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1573893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2752"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6" name="Content Placeholder 2"/>
          <p:cNvSpPr>
            <a:spLocks noGrp="1"/>
          </p:cNvSpPr>
          <p:nvPr>
            <p:ph sz="half" idx="13"/>
          </p:nvPr>
        </p:nvSpPr>
        <p:spPr>
          <a:xfrm>
            <a:off x="2529841"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20" name="Content Placeholder 2"/>
          <p:cNvSpPr>
            <a:spLocks noGrp="1"/>
          </p:cNvSpPr>
          <p:nvPr>
            <p:ph sz="half" idx="14"/>
          </p:nvPr>
        </p:nvSpPr>
        <p:spPr>
          <a:xfrm>
            <a:off x="4644391"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22" name="Content Placeholder 2"/>
          <p:cNvSpPr>
            <a:spLocks noGrp="1"/>
          </p:cNvSpPr>
          <p:nvPr>
            <p:ph sz="half" idx="15"/>
          </p:nvPr>
        </p:nvSpPr>
        <p:spPr>
          <a:xfrm>
            <a:off x="6758940"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12801045"/>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109719" rIns="182865" bIns="27430" anchor="ctr"/>
          <a:lstStyle>
            <a:lvl1pPr marL="298823" indent="0">
              <a:spcBef>
                <a:spcPts val="0"/>
              </a:spcBef>
              <a:buNone/>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en-US"/>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109719" rIns="182865" bIns="27430" anchor="ctr"/>
          <a:lstStyle>
            <a:lvl1pPr marL="136911"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en-US"/>
              <a:t>Click to edit Master text styles</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lIns="109719" rIns="182865" bIns="27430" anchor="ctr"/>
          <a:lstStyle>
            <a:lvl1pPr marL="300014"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en-US"/>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109719" rIns="182865" bIns="27430" anchor="ctr"/>
          <a:lstStyle>
            <a:lvl1pPr marL="135719"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en-US"/>
              <a:t>Click to edit Master text styles</a:t>
            </a:r>
          </a:p>
        </p:txBody>
      </p:sp>
    </p:spTree>
    <p:extLst>
      <p:ext uri="{BB962C8B-B14F-4D97-AF65-F5344CB8AC3E}">
        <p14:creationId xmlns:p14="http://schemas.microsoft.com/office/powerpoint/2010/main" val="221918863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a:t>Click icon to add chart</a:t>
            </a:r>
          </a:p>
        </p:txBody>
      </p:sp>
    </p:spTree>
    <p:extLst>
      <p:ext uri="{BB962C8B-B14F-4D97-AF65-F5344CB8AC3E}">
        <p14:creationId xmlns:p14="http://schemas.microsoft.com/office/powerpoint/2010/main" val="11347969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604" indent="0" algn="ctr">
              <a:buNone/>
              <a:defRPr>
                <a:solidFill>
                  <a:schemeClr val="tx1">
                    <a:tint val="75000"/>
                  </a:schemeClr>
                </a:solidFill>
              </a:defRPr>
            </a:lvl2pPr>
            <a:lvl3pPr marL="913208" indent="0" algn="ctr">
              <a:buNone/>
              <a:defRPr>
                <a:solidFill>
                  <a:schemeClr val="tx1">
                    <a:tint val="75000"/>
                  </a:schemeClr>
                </a:solidFill>
              </a:defRPr>
            </a:lvl3pPr>
            <a:lvl4pPr marL="1369812" indent="0" algn="ctr">
              <a:buNone/>
              <a:defRPr>
                <a:solidFill>
                  <a:schemeClr val="tx1">
                    <a:tint val="75000"/>
                  </a:schemeClr>
                </a:solidFill>
              </a:defRPr>
            </a:lvl4pPr>
            <a:lvl5pPr marL="1826415" indent="0" algn="ctr">
              <a:buNone/>
              <a:defRPr>
                <a:solidFill>
                  <a:schemeClr val="tx1">
                    <a:tint val="75000"/>
                  </a:schemeClr>
                </a:solidFill>
              </a:defRPr>
            </a:lvl5pPr>
            <a:lvl6pPr marL="2283020" indent="0" algn="ctr">
              <a:buNone/>
              <a:defRPr>
                <a:solidFill>
                  <a:schemeClr val="tx1">
                    <a:tint val="75000"/>
                  </a:schemeClr>
                </a:solidFill>
              </a:defRPr>
            </a:lvl6pPr>
            <a:lvl7pPr marL="2739624" indent="0" algn="ctr">
              <a:buNone/>
              <a:defRPr>
                <a:solidFill>
                  <a:schemeClr val="tx1">
                    <a:tint val="75000"/>
                  </a:schemeClr>
                </a:solidFill>
              </a:defRPr>
            </a:lvl7pPr>
            <a:lvl8pPr marL="3196227" indent="0" algn="ctr">
              <a:buNone/>
              <a:defRPr>
                <a:solidFill>
                  <a:schemeClr val="tx1">
                    <a:tint val="75000"/>
                  </a:schemeClr>
                </a:solidFill>
              </a:defRPr>
            </a:lvl8pPr>
            <a:lvl9pPr marL="365283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610" y="4663380"/>
            <a:ext cx="4066897" cy="314770"/>
          </a:xfrm>
          <a:prstGeom prst="rect">
            <a:avLst/>
          </a:prstGeom>
        </p:spPr>
        <p:txBody>
          <a:bodyPr vert="horz" lIns="0" tIns="0" rIns="0" bIns="0" rtlCol="0" anchor="t" anchorCtr="0">
            <a:noAutofit/>
          </a:bodyPr>
          <a:lstStyle/>
          <a:p>
            <a:pPr defTabSz="456604"/>
            <a:r>
              <a:rPr lang="en-US" sz="1600" b="1" dirty="0">
                <a:solidFill>
                  <a:srgbClr val="0745AB"/>
                </a:solidFill>
                <a:cs typeface="GE Inspira Pitch"/>
              </a:rPr>
              <a:t>Imagination at work.</a:t>
            </a:r>
          </a:p>
        </p:txBody>
      </p:sp>
      <p:sp>
        <p:nvSpPr>
          <p:cNvPr id="12" name="TextBox 11"/>
          <p:cNvSpPr txBox="1"/>
          <p:nvPr userDrawn="1"/>
        </p:nvSpPr>
        <p:spPr>
          <a:xfrm>
            <a:off x="-909891" y="2104407"/>
            <a:ext cx="184512" cy="369221"/>
          </a:xfrm>
          <a:prstGeom prst="rect">
            <a:avLst/>
          </a:prstGeom>
          <a:noFill/>
        </p:spPr>
        <p:txBody>
          <a:bodyPr wrap="none" lIns="91324" tIns="45661" rIns="91324" bIns="45661" rtlCol="0">
            <a:spAutoFit/>
          </a:bodyPr>
          <a:lstStyle/>
          <a:p>
            <a:pPr defTabSz="456604"/>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2683673507"/>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1" y="1296591"/>
            <a:ext cx="7586762" cy="3243263"/>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205716721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p>
        </p:txBody>
      </p:sp>
      <p:sp>
        <p:nvSpPr>
          <p:cNvPr id="5" name="Slide Number Placeholder 4"/>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311994351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Title or Job Number | XX Month 201X</a:t>
            </a:r>
          </a:p>
        </p:txBody>
      </p:sp>
      <p:sp>
        <p:nvSpPr>
          <p:cNvPr id="4" name="Slide Number Placeholder 3"/>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55530845"/>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1" name="Picture Placeholder 10"/>
          <p:cNvSpPr>
            <a:spLocks noGrp="1"/>
          </p:cNvSpPr>
          <p:nvPr>
            <p:ph type="pic" sz="quarter" idx="13" hasCustomPrompt="1"/>
          </p:nvPr>
        </p:nvSpPr>
        <p:spPr>
          <a:xfrm>
            <a:off x="1" y="1296591"/>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65086321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1481"/>
            <a:ext cx="8352156" cy="765752"/>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80561535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2"/>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r>
              <a:rPr lang="en-US"/>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a:t>Click to add text over image. White or gray only. 32pt flexible positioning. Delete if not needed.</a:t>
            </a:r>
          </a:p>
        </p:txBody>
      </p:sp>
      <p:sp>
        <p:nvSpPr>
          <p:cNvPr id="8" name="TextBox 7"/>
          <p:cNvSpPr txBox="1"/>
          <p:nvPr userDrawn="1"/>
        </p:nvSpPr>
        <p:spPr>
          <a:xfrm>
            <a:off x="5398509" y="4658398"/>
            <a:ext cx="2833485" cy="207749"/>
          </a:xfrm>
          <a:prstGeom prst="rect">
            <a:avLst/>
          </a:prstGeom>
          <a:noFill/>
        </p:spPr>
        <p:txBody>
          <a:bodyPr wrap="square" lIns="0" tIns="0" rIns="0" bIns="0" rtlCol="0" anchor="b">
            <a:noAutofit/>
          </a:bodyPr>
          <a:lstStyle/>
          <a:p>
            <a:r>
              <a:rPr lang="en-US" sz="700" dirty="0">
                <a:solidFill>
                  <a:schemeClr val="bg1"/>
                </a:solidFill>
              </a:rPr>
              <a:t>See tutorial regarding confidentiality disclosures. Delete if not needed.</a:t>
            </a:r>
          </a:p>
        </p:txBody>
      </p:sp>
    </p:spTree>
    <p:extLst>
      <p:ext uri="{BB962C8B-B14F-4D97-AF65-F5344CB8AC3E}">
        <p14:creationId xmlns:p14="http://schemas.microsoft.com/office/powerpoint/2010/main" val="127576612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a:p>
        </p:txBody>
      </p:sp>
      <p:sp>
        <p:nvSpPr>
          <p:cNvPr id="6" name="TextBox 5"/>
          <p:cNvSpPr txBox="1"/>
          <p:nvPr userDrawn="1"/>
        </p:nvSpPr>
        <p:spPr>
          <a:xfrm>
            <a:off x="5398509" y="4658398"/>
            <a:ext cx="2833485" cy="207749"/>
          </a:xfrm>
          <a:prstGeom prst="rect">
            <a:avLst/>
          </a:prstGeom>
          <a:noFill/>
        </p:spPr>
        <p:txBody>
          <a:bodyPr wrap="square" lIns="0" tIns="0" rIns="0" bIns="0" rtlCol="0" anchor="b">
            <a:noAutofit/>
          </a:bodyPr>
          <a:lstStyle/>
          <a:p>
            <a:r>
              <a:rPr lang="en-US" sz="700" dirty="0">
                <a:solidFill>
                  <a:schemeClr val="bg1"/>
                </a:solidFill>
              </a:rPr>
              <a:t>See tutorial regarding confidentiality disclosures. Delete if not needed.</a:t>
            </a:r>
          </a:p>
        </p:txBody>
      </p:sp>
    </p:spTree>
    <p:extLst>
      <p:ext uri="{BB962C8B-B14F-4D97-AF65-F5344CB8AC3E}">
        <p14:creationId xmlns:p14="http://schemas.microsoft.com/office/powerpoint/2010/main" val="247582790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94183704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5" y="593058"/>
            <a:ext cx="4149725" cy="3384946"/>
          </a:xfrm>
        </p:spPr>
        <p:txBody>
          <a:bodyPr/>
          <a:lstStyle>
            <a:lvl1pPr>
              <a:lnSpc>
                <a:spcPct val="90000"/>
              </a:lnSpc>
              <a:defRPr sz="33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p:txBody>
          <a:bodyPr/>
          <a:lstStyle/>
          <a:p>
            <a:r>
              <a:rPr lang="en-US"/>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229846247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05933" y="4663755"/>
            <a:ext cx="342384" cy="342295"/>
          </a:xfrm>
          <a:prstGeom prst="rect">
            <a:avLst/>
          </a:prstGeom>
        </p:spPr>
      </p:pic>
    </p:spTree>
    <p:extLst>
      <p:ext uri="{BB962C8B-B14F-4D97-AF65-F5344CB8AC3E}">
        <p14:creationId xmlns:p14="http://schemas.microsoft.com/office/powerpoint/2010/main" val="38125915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522"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82595624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202193211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1057332055"/>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401385049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890117928"/>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319061602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20" y="4661297"/>
            <a:ext cx="342989" cy="342900"/>
          </a:xfrm>
          <a:prstGeom prst="rect">
            <a:avLst/>
          </a:prstGeom>
        </p:spPr>
      </p:pic>
    </p:spTree>
    <p:extLst>
      <p:ext uri="{BB962C8B-B14F-4D97-AF65-F5344CB8AC3E}">
        <p14:creationId xmlns:p14="http://schemas.microsoft.com/office/powerpoint/2010/main" val="3578241239"/>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1434943540"/>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72"/>
            <a:ext cx="9144000" cy="692530"/>
          </a:xfrm>
          <a:solidFill>
            <a:schemeClr val="tx2"/>
          </a:solidFill>
        </p:spPr>
        <p:txBody>
          <a:bodyPr lIns="457162" tIns="137148" rIns="91432" bIns="137148"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endParaRPr lang="en-US" dirty="0"/>
          </a:p>
        </p:txBody>
      </p:sp>
      <p:sp>
        <p:nvSpPr>
          <p:cNvPr id="8" name="Footer Placeholder 6"/>
          <p:cNvSpPr>
            <a:spLocks noGrp="1"/>
          </p:cNvSpPr>
          <p:nvPr>
            <p:ph type="ftr" sz="quarter" idx="3"/>
          </p:nvPr>
        </p:nvSpPr>
        <p:spPr>
          <a:xfrm>
            <a:off x="4629293" y="4766310"/>
            <a:ext cx="3780658" cy="240030"/>
          </a:xfrm>
          <a:prstGeom prst="rect">
            <a:avLst/>
          </a:prstGeom>
        </p:spPr>
        <p:txBody>
          <a:bodyPr vert="horz" lIns="0" tIns="0" rIns="0" bIns="0" rtlCol="0" anchor="t" anchorCtr="0"/>
          <a:lstStyle>
            <a:lvl1pPr algn="l">
              <a:defRPr sz="700" baseline="0">
                <a:solidFill>
                  <a:schemeClr val="tx1"/>
                </a:solidFill>
              </a:defRPr>
            </a:lvl1pPr>
          </a:lstStyle>
          <a:p>
            <a:endParaRPr lang="en-US" dirty="0"/>
          </a:p>
        </p:txBody>
      </p:sp>
    </p:spTree>
    <p:extLst>
      <p:ext uri="{BB962C8B-B14F-4D97-AF65-F5344CB8AC3E}">
        <p14:creationId xmlns:p14="http://schemas.microsoft.com/office/powerpoint/2010/main" val="1831644400"/>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69" y="4663383"/>
            <a:ext cx="4066897" cy="314770"/>
          </a:xfrm>
          <a:prstGeom prst="rect">
            <a:avLst/>
          </a:prstGeom>
        </p:spPr>
        <p:txBody>
          <a:bodyPr vert="horz" lIns="0" tIns="0" rIns="0" bIns="0" rtlCol="0" anchor="t" anchorCtr="0">
            <a:noAutofit/>
          </a:bodyPr>
          <a:lstStyle/>
          <a:p>
            <a:r>
              <a:rPr lang="en-US" sz="1200" b="1" dirty="0">
                <a:solidFill>
                  <a:srgbClr val="0745AB"/>
                </a:solidFill>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55995162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69" y="4663383"/>
            <a:ext cx="4066897" cy="314770"/>
          </a:xfrm>
          <a:prstGeom prst="rect">
            <a:avLst/>
          </a:prstGeom>
        </p:spPr>
        <p:txBody>
          <a:bodyPr vert="horz" lIns="0" tIns="0" rIns="0" bIns="0" rtlCol="0" anchor="t" anchorCtr="0">
            <a:noAutofit/>
          </a:bodyPr>
          <a:lstStyle/>
          <a:p>
            <a:r>
              <a:rPr lang="en-US" sz="1200" b="1" dirty="0">
                <a:solidFill>
                  <a:srgbClr val="0745AB"/>
                </a:solidFill>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3891458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2"/>
            <a:ext cx="8311896" cy="665226"/>
          </a:xfrm>
        </p:spPr>
        <p:txBody>
          <a:bodyPr/>
          <a:lstStyle>
            <a:lvl1pPr marL="0" marR="0" indent="0" algn="l" defTabSz="456604"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5378183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1152146"/>
            <a:ext cx="8308375" cy="1131571"/>
          </a:xfrm>
        </p:spPr>
        <p:txBody>
          <a:bodyPr/>
          <a:lstStyle>
            <a:lvl1pPr>
              <a:defRPr sz="41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7"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65051331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4"/>
            <a:ext cx="8311896" cy="665227"/>
          </a:xfrm>
        </p:spPr>
        <p:txBody>
          <a:bodyPr/>
          <a:lstStyle>
            <a:lvl1pPr marL="0" marR="0" indent="0" algn="l" defTabSz="342871" rtl="0" eaLnBrk="1" fontAlgn="auto" latinLnBrk="0" hangingPunct="1">
              <a:lnSpc>
                <a:spcPct val="90000"/>
              </a:lnSpc>
              <a:spcBef>
                <a:spcPct val="0"/>
              </a:spcBef>
              <a:spcAft>
                <a:spcPts val="0"/>
              </a:spcAft>
              <a:buClrTx/>
              <a:buSzTx/>
              <a:buFontTx/>
              <a:buNone/>
              <a:tabLst/>
              <a:defRPr sz="27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247786822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6"/>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163283163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381925105"/>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1935"/>
              </a:lnSpc>
              <a:defRPr sz="1700" baseline="0">
                <a:solidFill>
                  <a:schemeClr val="tx1"/>
                </a:solidFill>
              </a:defRPr>
            </a:lvl1pPr>
            <a:lvl2pPr>
              <a:lnSpc>
                <a:spcPts val="1935"/>
              </a:lnSpc>
              <a:defRPr sz="1700">
                <a:solidFill>
                  <a:schemeClr val="tx1"/>
                </a:solidFill>
              </a:defRPr>
            </a:lvl2pPr>
            <a:lvl3pPr marL="137148" indent="-137148">
              <a:lnSpc>
                <a:spcPts val="1935"/>
              </a:lnSpc>
              <a:defRPr sz="1700">
                <a:solidFill>
                  <a:schemeClr val="tx1"/>
                </a:solidFill>
              </a:defRPr>
            </a:lvl3pPr>
            <a:lvl4pPr marL="205722" indent="-68574">
              <a:lnSpc>
                <a:spcPts val="1935"/>
              </a:lnSpc>
              <a:buFont typeface="Arial"/>
              <a:buChar char="•"/>
              <a:defRPr sz="14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78743168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1935"/>
              </a:lnSpc>
              <a:defRPr sz="1700" baseline="0">
                <a:solidFill>
                  <a:schemeClr val="bg1"/>
                </a:solidFill>
              </a:defRPr>
            </a:lvl1pPr>
            <a:lvl2pPr>
              <a:lnSpc>
                <a:spcPts val="1935"/>
              </a:lnSpc>
              <a:defRPr sz="1700" baseline="0">
                <a:solidFill>
                  <a:schemeClr val="bg1"/>
                </a:solidFill>
              </a:defRPr>
            </a:lvl2pPr>
            <a:lvl3pPr marL="137148" indent="-137148">
              <a:lnSpc>
                <a:spcPts val="1935"/>
              </a:lnSpc>
              <a:defRPr sz="1700" baseline="0">
                <a:solidFill>
                  <a:schemeClr val="bg1"/>
                </a:solidFill>
              </a:defRPr>
            </a:lvl3pPr>
            <a:lvl4pPr marL="205722" indent="-68574">
              <a:lnSpc>
                <a:spcPts val="1935"/>
              </a:lnSpc>
              <a:buFont typeface="Arial"/>
              <a:buChar char="•"/>
              <a:defRPr sz="14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54176235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7" name="TextBox 6"/>
          <p:cNvSpPr txBox="1"/>
          <p:nvPr/>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2" y="1207010"/>
            <a:ext cx="5248656" cy="3113463"/>
          </a:xfrm>
          <a:noFill/>
        </p:spPr>
        <p:txBody>
          <a:bodyPr lIns="0" tIns="0" rIns="91432" bIns="0">
            <a:noAutofit/>
          </a:bodyPr>
          <a:lstStyle>
            <a:lvl1pPr marL="0">
              <a:lnSpc>
                <a:spcPct val="100000"/>
              </a:lnSpc>
              <a:defRPr sz="2000" baseline="0">
                <a:solidFill>
                  <a:schemeClr val="bg1"/>
                </a:solidFill>
              </a:defRPr>
            </a:lvl1pPr>
            <a:lvl2pPr>
              <a:lnSpc>
                <a:spcPct val="100000"/>
              </a:lnSpc>
              <a:defRPr sz="2000" baseline="0">
                <a:solidFill>
                  <a:schemeClr val="bg1"/>
                </a:solidFill>
              </a:defRPr>
            </a:lvl2pPr>
            <a:lvl3pPr marL="137148" indent="-137148">
              <a:lnSpc>
                <a:spcPct val="100000"/>
              </a:lnSpc>
              <a:defRPr sz="1700" baseline="0">
                <a:solidFill>
                  <a:schemeClr val="bg1"/>
                </a:solidFill>
              </a:defRPr>
            </a:lvl3pPr>
            <a:lvl4pPr marL="205722" indent="-68574">
              <a:lnSpc>
                <a:spcPct val="100000"/>
              </a:lnSpc>
              <a:buFont typeface="Arial"/>
              <a:buChar char="•"/>
              <a:defRPr sz="17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2"/>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2"/>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5"/>
            <a:ext cx="3118104" cy="1556767"/>
          </a:xfrm>
          <a:solidFill>
            <a:schemeClr val="accent1"/>
          </a:solidFill>
        </p:spPr>
        <p:txBody>
          <a:bodyPr lIns="182865" tIns="137148" rIns="91432" bIns="45716"/>
          <a:lstStyle>
            <a:lvl1pPr>
              <a:defRPr sz="900" baseline="0">
                <a:solidFill>
                  <a:schemeClr val="bg1"/>
                </a:solidFill>
              </a:defRPr>
            </a:lvl1pPr>
            <a:lvl2pPr>
              <a:defRPr sz="900"/>
            </a:lvl2pPr>
            <a:lvl3pPr>
              <a:defRPr sz="900"/>
            </a:lvl3pPr>
            <a:lvl4pPr>
              <a:defRPr sz="900"/>
            </a:lvl4pPr>
            <a:lvl5pPr>
              <a:defRPr sz="900"/>
            </a:lvl5pPr>
          </a:lstStyle>
          <a:p>
            <a:pPr lvl="0"/>
            <a:r>
              <a:rPr lang="en-US" dirty="0"/>
              <a:t>Click to insert caption.</a:t>
            </a:r>
          </a:p>
        </p:txBody>
      </p:sp>
      <p:sp>
        <p:nvSpPr>
          <p:cNvPr id="12"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91669338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96179300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3322511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33051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132743109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21"/>
            <a:ext cx="8330184" cy="1351027"/>
          </a:xfrm>
        </p:spPr>
        <p:txBody>
          <a:bodyPr>
            <a:noAutofit/>
          </a:bodyPr>
          <a:lstStyle>
            <a:lvl1pPr marL="0">
              <a:lnSpc>
                <a:spcPts val="4949"/>
              </a:lnSpc>
              <a:spcBef>
                <a:spcPts val="0"/>
              </a:spcBef>
              <a:defRPr sz="4500" spc="-98"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7"/>
            <a:ext cx="4572000" cy="761239"/>
          </a:xfrm>
        </p:spPr>
        <p:txBody>
          <a:bodyPr>
            <a:noAutofit/>
          </a:bodyPr>
          <a:lstStyle>
            <a:lvl1pPr marL="0">
              <a:lnSpc>
                <a:spcPts val="3000"/>
              </a:lnSpc>
              <a:spcBef>
                <a:spcPts val="0"/>
              </a:spcBef>
              <a:defRPr sz="2300" baseline="0"/>
            </a:lvl1pPr>
          </a:lstStyle>
          <a:p>
            <a:pPr lvl="0"/>
            <a:r>
              <a:rPr lang="en-US" dirty="0"/>
              <a:t>Click to insert content</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2240231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3165168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37700324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32009322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69872654"/>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33"/>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04321246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72551003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6"/>
            <a:ext cx="5717836" cy="1719072"/>
          </a:xfrm>
          <a:prstGeom prst="rect">
            <a:avLst/>
          </a:prstGeom>
        </p:spPr>
      </p:pic>
    </p:spTree>
    <p:extLst>
      <p:ext uri="{BB962C8B-B14F-4D97-AF65-F5344CB8AC3E}">
        <p14:creationId xmlns:p14="http://schemas.microsoft.com/office/powerpoint/2010/main" val="304066286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69" y="4663383"/>
            <a:ext cx="4066897" cy="314770"/>
          </a:xfrm>
          <a:prstGeom prst="rect">
            <a:avLst/>
          </a:prstGeom>
        </p:spPr>
        <p:txBody>
          <a:bodyPr vert="horz" lIns="0" tIns="0" rIns="0" bIns="0" rtlCol="0" anchor="t" anchorCtr="0">
            <a:noAutofit/>
          </a:bodyPr>
          <a:lstStyle/>
          <a:p>
            <a:r>
              <a:rPr lang="en-US" sz="1200" b="1" dirty="0">
                <a:solidFill>
                  <a:schemeClr val="tx2"/>
                </a:solidFill>
                <a:latin typeface="GE Inspira Pitch"/>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Tree>
    <p:extLst>
      <p:ext uri="{BB962C8B-B14F-4D97-AF65-F5344CB8AC3E}">
        <p14:creationId xmlns:p14="http://schemas.microsoft.com/office/powerpoint/2010/main" val="317772623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69" y="4663383"/>
            <a:ext cx="4066897" cy="314770"/>
          </a:xfrm>
          <a:prstGeom prst="rect">
            <a:avLst/>
          </a:prstGeom>
        </p:spPr>
        <p:txBody>
          <a:bodyPr vert="horz" lIns="0" tIns="0" rIns="0" bIns="0" rtlCol="0" anchor="t" anchorCtr="0">
            <a:noAutofit/>
          </a:bodyPr>
          <a:lstStyle/>
          <a:p>
            <a:r>
              <a:rPr lang="en-US" sz="1200" b="1" dirty="0">
                <a:solidFill>
                  <a:schemeClr val="tx2"/>
                </a:solidFill>
                <a:latin typeface="GE Inspira Pitch"/>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Tree>
    <p:extLst>
      <p:ext uri="{BB962C8B-B14F-4D97-AF65-F5344CB8AC3E}">
        <p14:creationId xmlns:p14="http://schemas.microsoft.com/office/powerpoint/2010/main" val="4090122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01907221"/>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1152146"/>
            <a:ext cx="8308375" cy="1131571"/>
          </a:xfrm>
        </p:spPr>
        <p:txBody>
          <a:bodyPr/>
          <a:lstStyle>
            <a:lvl1pPr>
              <a:defRPr sz="41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7"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27449770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4"/>
            <a:ext cx="8311896" cy="665227"/>
          </a:xfrm>
        </p:spPr>
        <p:txBody>
          <a:bodyPr/>
          <a:lstStyle>
            <a:lvl1pPr marL="0" marR="0" indent="0" algn="l" defTabSz="342871" rtl="0" eaLnBrk="1" fontAlgn="auto" latinLnBrk="0" hangingPunct="1">
              <a:lnSpc>
                <a:spcPct val="90000"/>
              </a:lnSpc>
              <a:spcBef>
                <a:spcPct val="0"/>
              </a:spcBef>
              <a:spcAft>
                <a:spcPts val="0"/>
              </a:spcAft>
              <a:buClrTx/>
              <a:buSzTx/>
              <a:buFontTx/>
              <a:buNone/>
              <a:tabLst/>
              <a:defRPr sz="27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94736013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6"/>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9575129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33583551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1935"/>
              </a:lnSpc>
              <a:defRPr sz="1700" baseline="0">
                <a:solidFill>
                  <a:schemeClr val="tx1"/>
                </a:solidFill>
              </a:defRPr>
            </a:lvl1pPr>
            <a:lvl2pPr>
              <a:lnSpc>
                <a:spcPts val="1935"/>
              </a:lnSpc>
              <a:defRPr sz="1700">
                <a:solidFill>
                  <a:schemeClr val="tx1"/>
                </a:solidFill>
              </a:defRPr>
            </a:lvl2pPr>
            <a:lvl3pPr marL="137148" indent="-137148">
              <a:lnSpc>
                <a:spcPts val="1935"/>
              </a:lnSpc>
              <a:defRPr sz="1700">
                <a:solidFill>
                  <a:schemeClr val="tx1"/>
                </a:solidFill>
              </a:defRPr>
            </a:lvl3pPr>
            <a:lvl4pPr marL="205722" indent="-68574">
              <a:lnSpc>
                <a:spcPts val="1935"/>
              </a:lnSpc>
              <a:buFont typeface="Arial"/>
              <a:buChar char="•"/>
              <a:defRPr sz="14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93648550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1935"/>
              </a:lnSpc>
              <a:defRPr sz="1700" baseline="0">
                <a:solidFill>
                  <a:schemeClr val="bg1"/>
                </a:solidFill>
              </a:defRPr>
            </a:lvl1pPr>
            <a:lvl2pPr>
              <a:lnSpc>
                <a:spcPts val="1935"/>
              </a:lnSpc>
              <a:defRPr sz="1700" baseline="0">
                <a:solidFill>
                  <a:schemeClr val="bg1"/>
                </a:solidFill>
              </a:defRPr>
            </a:lvl2pPr>
            <a:lvl3pPr marL="137148" indent="-137148">
              <a:lnSpc>
                <a:spcPts val="1935"/>
              </a:lnSpc>
              <a:defRPr sz="1700" baseline="0">
                <a:solidFill>
                  <a:schemeClr val="bg1"/>
                </a:solidFill>
              </a:defRPr>
            </a:lvl3pPr>
            <a:lvl4pPr marL="205722" indent="-68574">
              <a:lnSpc>
                <a:spcPts val="1935"/>
              </a:lnSpc>
              <a:buFont typeface="Arial"/>
              <a:buChar char="•"/>
              <a:defRPr sz="14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50315418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schemeClr val="bg1"/>
              </a:solidFill>
              <a:latin typeface="GE Inspira Pitch"/>
              <a:cs typeface="GE Inspira Pitch"/>
            </a:endParaRPr>
          </a:p>
        </p:txBody>
      </p:sp>
      <p:sp>
        <p:nvSpPr>
          <p:cNvPr id="7" name="TextBox 6"/>
          <p:cNvSpPr txBox="1"/>
          <p:nvPr/>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schemeClr val="bg1"/>
              </a:solidFill>
              <a:latin typeface="GE Inspira Pitch"/>
              <a:cs typeface="GE Inspira Pitch"/>
            </a:endParaRPr>
          </a:p>
        </p:txBody>
      </p:sp>
      <p:sp>
        <p:nvSpPr>
          <p:cNvPr id="11" name="Text Placeholder 58"/>
          <p:cNvSpPr>
            <a:spLocks noGrp="1"/>
          </p:cNvSpPr>
          <p:nvPr>
            <p:ph type="body" sz="quarter" idx="11" hasCustomPrompt="1"/>
          </p:nvPr>
        </p:nvSpPr>
        <p:spPr>
          <a:xfrm>
            <a:off x="411482" y="1207010"/>
            <a:ext cx="5248656" cy="3113463"/>
          </a:xfrm>
          <a:noFill/>
        </p:spPr>
        <p:txBody>
          <a:bodyPr lIns="0" tIns="0" rIns="91432" bIns="0">
            <a:noAutofit/>
          </a:bodyPr>
          <a:lstStyle>
            <a:lvl1pPr marL="0">
              <a:lnSpc>
                <a:spcPct val="100000"/>
              </a:lnSpc>
              <a:defRPr sz="2000" baseline="0">
                <a:solidFill>
                  <a:schemeClr val="bg1"/>
                </a:solidFill>
              </a:defRPr>
            </a:lvl1pPr>
            <a:lvl2pPr>
              <a:lnSpc>
                <a:spcPct val="100000"/>
              </a:lnSpc>
              <a:defRPr sz="2000" baseline="0">
                <a:solidFill>
                  <a:schemeClr val="bg1"/>
                </a:solidFill>
              </a:defRPr>
            </a:lvl2pPr>
            <a:lvl3pPr marL="137148" indent="-137148">
              <a:lnSpc>
                <a:spcPct val="100000"/>
              </a:lnSpc>
              <a:defRPr sz="1700" baseline="0">
                <a:solidFill>
                  <a:schemeClr val="bg1"/>
                </a:solidFill>
              </a:defRPr>
            </a:lvl3pPr>
            <a:lvl4pPr marL="205722" indent="-68574">
              <a:lnSpc>
                <a:spcPct val="100000"/>
              </a:lnSpc>
              <a:buFont typeface="Arial"/>
              <a:buChar char="•"/>
              <a:defRPr sz="17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2"/>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2"/>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5"/>
            <a:ext cx="3118104" cy="1556767"/>
          </a:xfrm>
          <a:solidFill>
            <a:schemeClr val="accent1"/>
          </a:solidFill>
        </p:spPr>
        <p:txBody>
          <a:bodyPr lIns="182865" tIns="137148" rIns="91432" bIns="45716"/>
          <a:lstStyle>
            <a:lvl1pPr>
              <a:defRPr sz="900" baseline="0">
                <a:solidFill>
                  <a:schemeClr val="bg1"/>
                </a:solidFill>
              </a:defRPr>
            </a:lvl1pPr>
            <a:lvl2pPr>
              <a:defRPr sz="900"/>
            </a:lvl2pPr>
            <a:lvl3pPr>
              <a:defRPr sz="900"/>
            </a:lvl3pPr>
            <a:lvl4pPr>
              <a:defRPr sz="900"/>
            </a:lvl4pPr>
            <a:lvl5pPr>
              <a:defRPr sz="900"/>
            </a:lvl5pPr>
          </a:lstStyle>
          <a:p>
            <a:pPr lvl="0"/>
            <a:r>
              <a:rPr lang="en-US" dirty="0"/>
              <a:t>Click to insert caption.</a:t>
            </a:r>
          </a:p>
        </p:txBody>
      </p:sp>
      <p:sp>
        <p:nvSpPr>
          <p:cNvPr id="12"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5"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6"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4480853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7"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78798879"/>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0"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89733667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568480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644"/>
          <a:lstStyle>
            <a:lvl1pPr marL="0">
              <a:lnSpc>
                <a:spcPts val="2579"/>
              </a:lnSpc>
              <a:defRPr sz="2200" baseline="0">
                <a:solidFill>
                  <a:schemeClr val="tx1"/>
                </a:solidFill>
              </a:defRPr>
            </a:lvl1pPr>
            <a:lvl2pPr>
              <a:lnSpc>
                <a:spcPts val="2579"/>
              </a:lnSpc>
              <a:defRPr sz="2200">
                <a:solidFill>
                  <a:schemeClr val="tx1"/>
                </a:solidFill>
              </a:defRPr>
            </a:lvl2pPr>
            <a:lvl3pPr marL="182644" indent="-182644">
              <a:lnSpc>
                <a:spcPts val="2579"/>
              </a:lnSpc>
              <a:defRPr sz="2200">
                <a:solidFill>
                  <a:schemeClr val="tx1"/>
                </a:solidFill>
              </a:defRPr>
            </a:lvl3pPr>
            <a:lvl4pPr marL="273964" indent="-91324">
              <a:lnSpc>
                <a:spcPts val="2579"/>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97599146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21"/>
            <a:ext cx="8330184" cy="1351027"/>
          </a:xfrm>
        </p:spPr>
        <p:txBody>
          <a:bodyPr>
            <a:noAutofit/>
          </a:bodyPr>
          <a:lstStyle>
            <a:lvl1pPr marL="0">
              <a:lnSpc>
                <a:spcPts val="4949"/>
              </a:lnSpc>
              <a:spcBef>
                <a:spcPts val="0"/>
              </a:spcBef>
              <a:defRPr sz="4500" spc="-98"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7"/>
            <a:ext cx="4572000" cy="761239"/>
          </a:xfrm>
        </p:spPr>
        <p:txBody>
          <a:bodyPr>
            <a:noAutofit/>
          </a:bodyPr>
          <a:lstStyle>
            <a:lvl1pPr marL="0">
              <a:lnSpc>
                <a:spcPts val="3000"/>
              </a:lnSpc>
              <a:spcBef>
                <a:spcPts val="0"/>
              </a:spcBef>
              <a:defRPr sz="2300" baseline="0"/>
            </a:lvl1pPr>
          </a:lstStyle>
          <a:p>
            <a:pPr lvl="0"/>
            <a:r>
              <a:rPr lang="en-US" dirty="0"/>
              <a:t>Click to insert content</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419177144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414028104"/>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412643889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620927243"/>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55437110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33"/>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241404589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05700654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6"/>
            <a:ext cx="5717836" cy="1719072"/>
          </a:xfrm>
          <a:prstGeom prst="rect">
            <a:avLst/>
          </a:prstGeom>
        </p:spPr>
      </p:pic>
    </p:spTree>
    <p:extLst>
      <p:ext uri="{BB962C8B-B14F-4D97-AF65-F5344CB8AC3E}">
        <p14:creationId xmlns:p14="http://schemas.microsoft.com/office/powerpoint/2010/main" val="4257683781"/>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72585" y="2"/>
            <a:ext cx="4471416" cy="2515331"/>
          </a:xfrm>
          <a:prstGeom prst="rect">
            <a:avLst/>
          </a:prstGeom>
        </p:spPr>
      </p:pic>
      <p:sp>
        <p:nvSpPr>
          <p:cNvPr id="2" name="Title 1"/>
          <p:cNvSpPr>
            <a:spLocks noGrp="1"/>
          </p:cNvSpPr>
          <p:nvPr>
            <p:ph type="ctrTitle" hasCustomPrompt="1"/>
          </p:nvPr>
        </p:nvSpPr>
        <p:spPr>
          <a:xfrm>
            <a:off x="365760" y="2612234"/>
            <a:ext cx="831850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9" y="3751329"/>
            <a:ext cx="6316112" cy="304699"/>
          </a:xfrm>
        </p:spPr>
        <p:txBody>
          <a:bodyPr>
            <a:spAutoFit/>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sp>
        <p:nvSpPr>
          <p:cNvPr id="7" name="Text Placeholder 6"/>
          <p:cNvSpPr>
            <a:spLocks noGrp="1"/>
          </p:cNvSpPr>
          <p:nvPr>
            <p:ph type="body" sz="quarter" idx="10"/>
          </p:nvPr>
        </p:nvSpPr>
        <p:spPr>
          <a:xfrm>
            <a:off x="396877" y="4061467"/>
            <a:ext cx="6303963" cy="230833"/>
          </a:xfrm>
        </p:spPr>
        <p:txBody>
          <a:bodyPr>
            <a:spAutoFit/>
          </a:bodyPr>
          <a:lstStyle>
            <a:lvl1pPr>
              <a:defRPr sz="1500"/>
            </a:lvl1pPr>
          </a:lstStyle>
          <a:p>
            <a:pPr lvl="0"/>
            <a:r>
              <a:rPr lang="zh-CN" altLang="en-US"/>
              <a:t>编辑母版文本样式</a:t>
            </a:r>
          </a:p>
        </p:txBody>
      </p:sp>
    </p:spTree>
    <p:extLst>
      <p:ext uri="{BB962C8B-B14F-4D97-AF65-F5344CB8AC3E}">
        <p14:creationId xmlns:p14="http://schemas.microsoft.com/office/powerpoint/2010/main" val="57517343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702526"/>
            <a:ext cx="4382429" cy="1438508"/>
          </a:xfrm>
          <a:prstGeom prst="rect">
            <a:avLst/>
          </a:prstGeom>
        </p:spPr>
      </p:pic>
      <p:sp>
        <p:nvSpPr>
          <p:cNvPr id="2" name="Title 1"/>
          <p:cNvSpPr>
            <a:spLocks noGrp="1"/>
          </p:cNvSpPr>
          <p:nvPr>
            <p:ph type="ctrTitle" hasCustomPrompt="1"/>
          </p:nvPr>
        </p:nvSpPr>
        <p:spPr>
          <a:xfrm>
            <a:off x="365760" y="2612234"/>
            <a:ext cx="831850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9" y="3751329"/>
            <a:ext cx="6316112" cy="304699"/>
          </a:xfrm>
        </p:spPr>
        <p:txBody>
          <a:bodyPr>
            <a:spAutoFit/>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sp>
        <p:nvSpPr>
          <p:cNvPr id="7" name="Text Placeholder 6"/>
          <p:cNvSpPr>
            <a:spLocks noGrp="1"/>
          </p:cNvSpPr>
          <p:nvPr>
            <p:ph type="body" sz="quarter" idx="10"/>
          </p:nvPr>
        </p:nvSpPr>
        <p:spPr>
          <a:xfrm>
            <a:off x="396877" y="4061467"/>
            <a:ext cx="6303963" cy="230833"/>
          </a:xfrm>
        </p:spPr>
        <p:txBody>
          <a:bodyPr>
            <a:spAutoFit/>
          </a:bodyPr>
          <a:lstStyle>
            <a:lvl1pPr>
              <a:defRPr sz="1500"/>
            </a:lvl1pPr>
          </a:lstStyle>
          <a:p>
            <a:pPr lvl="0"/>
            <a:r>
              <a:rPr lang="zh-CN" altLang="en-US"/>
              <a:t>编辑母版文本样式</a:t>
            </a:r>
          </a:p>
        </p:txBody>
      </p:sp>
    </p:spTree>
    <p:extLst>
      <p:ext uri="{BB962C8B-B14F-4D97-AF65-F5344CB8AC3E}">
        <p14:creationId xmlns:p14="http://schemas.microsoft.com/office/powerpoint/2010/main" val="3242140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3964" tIns="136983" rIns="182644" bIns="0">
            <a:noAutofit/>
          </a:bodyPr>
          <a:lstStyle>
            <a:lvl1pPr marL="0">
              <a:lnSpc>
                <a:spcPts val="2579"/>
              </a:lnSpc>
              <a:defRPr sz="2200" baseline="0">
                <a:solidFill>
                  <a:schemeClr val="bg1"/>
                </a:solidFill>
              </a:defRPr>
            </a:lvl1pPr>
            <a:lvl2pPr>
              <a:lnSpc>
                <a:spcPts val="2579"/>
              </a:lnSpc>
              <a:defRPr sz="2200" baseline="0">
                <a:solidFill>
                  <a:schemeClr val="bg1"/>
                </a:solidFill>
              </a:defRPr>
            </a:lvl2pPr>
            <a:lvl3pPr marL="182644" indent="-182644">
              <a:lnSpc>
                <a:spcPts val="2579"/>
              </a:lnSpc>
              <a:defRPr sz="2200" baseline="0">
                <a:solidFill>
                  <a:schemeClr val="bg1"/>
                </a:solidFill>
              </a:defRPr>
            </a:lvl3pPr>
            <a:lvl4pPr marL="273964" indent="-91324">
              <a:lnSpc>
                <a:spcPts val="2579"/>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13093417"/>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Title Slide 5">
    <p:bg bwMode="gray">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977355" y="2"/>
            <a:ext cx="3770721" cy="3193473"/>
          </a:xfrm>
          <a:prstGeom prst="rect">
            <a:avLst/>
          </a:prstGeom>
        </p:spPr>
      </p:pic>
      <p:sp>
        <p:nvSpPr>
          <p:cNvPr id="2" name="Title 1"/>
          <p:cNvSpPr>
            <a:spLocks noGrp="1"/>
          </p:cNvSpPr>
          <p:nvPr>
            <p:ph type="ctrTitle" hasCustomPrompt="1"/>
          </p:nvPr>
        </p:nvSpPr>
        <p:spPr>
          <a:xfrm>
            <a:off x="365760" y="2612234"/>
            <a:ext cx="581152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9" y="3751329"/>
            <a:ext cx="6316112" cy="304699"/>
          </a:xfrm>
        </p:spPr>
        <p:txBody>
          <a:bodyPr>
            <a:spAutoFit/>
          </a:bodyPr>
          <a:lstStyle>
            <a:lvl1pPr marL="0" indent="0" algn="l">
              <a:lnSpc>
                <a:spcPct val="110000"/>
              </a:lnSpc>
              <a:spcBef>
                <a:spcPts val="0"/>
              </a:spcBef>
              <a:buNone/>
              <a:defRPr sz="1800" baseline="0">
                <a:solidFill>
                  <a:schemeClr val="tx1"/>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p>
        </p:txBody>
      </p:sp>
      <p:sp>
        <p:nvSpPr>
          <p:cNvPr id="6" name="TextBox 5"/>
          <p:cNvSpPr txBox="1"/>
          <p:nvPr userDrawn="1"/>
        </p:nvSpPr>
        <p:spPr>
          <a:xfrm>
            <a:off x="397513" y="4631332"/>
            <a:ext cx="2069797" cy="253916"/>
          </a:xfrm>
          <a:prstGeom prst="rect">
            <a:avLst/>
          </a:prstGeom>
          <a:noFill/>
        </p:spPr>
        <p:txBody>
          <a:bodyPr wrap="none" lIns="0" tIns="0" rIns="0" bIns="0" rtlCol="0" anchor="b" anchorCtr="0">
            <a:noAutofit/>
          </a:bodyPr>
          <a:lstStyle/>
          <a:p>
            <a:r>
              <a:rPr lang="en-US" sz="1200" b="1" dirty="0">
                <a:solidFill>
                  <a:schemeClr val="tx2"/>
                </a:solidFill>
              </a:rPr>
              <a:t>Imagination at work</a:t>
            </a:r>
          </a:p>
        </p:txBody>
      </p:sp>
      <p:sp>
        <p:nvSpPr>
          <p:cNvPr id="7" name="Text Placeholder 6"/>
          <p:cNvSpPr>
            <a:spLocks noGrp="1"/>
          </p:cNvSpPr>
          <p:nvPr>
            <p:ph type="body" sz="quarter" idx="10"/>
          </p:nvPr>
        </p:nvSpPr>
        <p:spPr>
          <a:xfrm>
            <a:off x="396877" y="4061467"/>
            <a:ext cx="6303963" cy="230833"/>
          </a:xfrm>
        </p:spPr>
        <p:txBody>
          <a:bodyPr>
            <a:spAutoFit/>
          </a:bodyPr>
          <a:lstStyle>
            <a:lvl1pPr>
              <a:defRPr sz="1500"/>
            </a:lvl1pPr>
          </a:lstStyle>
          <a:p>
            <a:pPr lvl="0"/>
            <a:r>
              <a:rPr lang="zh-CN" altLang="en-US"/>
              <a:t>编辑母版文本样式</a:t>
            </a:r>
          </a:p>
        </p:txBody>
      </p:sp>
    </p:spTree>
    <p:extLst>
      <p:ext uri="{BB962C8B-B14F-4D97-AF65-F5344CB8AC3E}">
        <p14:creationId xmlns:p14="http://schemas.microsoft.com/office/powerpoint/2010/main" val="209109585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384049" y="1220727"/>
            <a:ext cx="8347202" cy="32601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68957408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ake Away">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84049" y="3846913"/>
            <a:ext cx="8348472" cy="584759"/>
          </a:xfrm>
          <a:solidFill>
            <a:schemeClr val="tx2"/>
          </a:solidFill>
        </p:spPr>
        <p:txBody>
          <a:bodyPr wrap="square" lIns="182865" tIns="182865" rIns="182865" bIns="182865" rtlCol="0">
            <a:spAutoFit/>
          </a:bodyPr>
          <a:lstStyle>
            <a:lvl1pPr algn="ctr">
              <a:defRPr lang="en-US" sz="1400" dirty="0" smtClean="0">
                <a:solidFill>
                  <a:schemeClr val="bg1"/>
                </a:solidFill>
              </a:defRPr>
            </a:lvl1pPr>
          </a:lstStyle>
          <a:p>
            <a:pPr lvl="0" algn="ctr"/>
            <a:r>
              <a:rPr lang="zh-CN" altLang="en-US"/>
              <a:t>编辑母版文本样式</a:t>
            </a:r>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384049" y="1220725"/>
            <a:ext cx="8347202" cy="25511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26168538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379095" y="1796799"/>
            <a:ext cx="8347202" cy="2741248"/>
          </a:xfrm>
        </p:spPr>
        <p:txBody>
          <a:bodyPr/>
          <a:lstStyle>
            <a:lvl1pPr>
              <a:defRPr sz="2100">
                <a:solidFill>
                  <a:schemeClr val="tx2"/>
                </a:solidFill>
              </a:defRPr>
            </a:lvl1pPr>
            <a:lvl2pPr marL="213104" indent="-197628">
              <a:defRPr sz="2100"/>
            </a:lvl2pPr>
          </a:lstStyle>
          <a:p>
            <a:pPr lvl="0"/>
            <a:r>
              <a:rPr lang="zh-CN" altLang="en-US"/>
              <a:t>编辑母版文本样式</a:t>
            </a:r>
          </a:p>
          <a:p>
            <a:pPr lvl="1"/>
            <a:r>
              <a:rPr lang="zh-CN" altLang="en-US"/>
              <a:t>第二级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2818333306"/>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Content Placeholder 2"/>
          <p:cNvSpPr>
            <a:spLocks noGrp="1"/>
          </p:cNvSpPr>
          <p:nvPr>
            <p:ph idx="1"/>
          </p:nvPr>
        </p:nvSpPr>
        <p:spPr>
          <a:xfrm>
            <a:off x="384049" y="1220727"/>
            <a:ext cx="8347202" cy="326011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189411910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16" y="401237"/>
            <a:ext cx="8312573" cy="1186866"/>
          </a:xfrm>
        </p:spPr>
        <p:txBody>
          <a:bodyPr/>
          <a:lstStyle>
            <a:lvl1pPr>
              <a:lnSpc>
                <a:spcPct val="85000"/>
              </a:lnSpc>
              <a:defRPr sz="4500"/>
            </a:lvl1pPr>
          </a:lstStyle>
          <a:p>
            <a:r>
              <a:rPr lang="en-US" dirty="0" err="1"/>
              <a:t>PClick</a:t>
            </a:r>
            <a:r>
              <a:rPr lang="en-US" dirty="0"/>
              <a:t> to edit Master title style</a:t>
            </a:r>
          </a:p>
        </p:txBody>
      </p:sp>
      <p:sp>
        <p:nvSpPr>
          <p:cNvPr id="3" name="Content Placeholder 2"/>
          <p:cNvSpPr>
            <a:spLocks noGrp="1"/>
          </p:cNvSpPr>
          <p:nvPr>
            <p:ph idx="1"/>
          </p:nvPr>
        </p:nvSpPr>
        <p:spPr>
          <a:xfrm>
            <a:off x="384049" y="1828802"/>
            <a:ext cx="8347202" cy="2690619"/>
          </a:xfrm>
        </p:spPr>
        <p:txBody>
          <a:bodyPr/>
          <a:lstStyle>
            <a:lvl1pPr>
              <a:defRPr>
                <a:solidFill>
                  <a:schemeClr val="tx2"/>
                </a:solidFill>
              </a:defRPr>
            </a:lvl1pPr>
            <a:lvl4pPr>
              <a:defRPr sz="1200"/>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07596446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Content Placeholder 2"/>
          <p:cNvSpPr>
            <a:spLocks noGrp="1"/>
          </p:cNvSpPr>
          <p:nvPr>
            <p:ph idx="1"/>
          </p:nvPr>
        </p:nvSpPr>
        <p:spPr>
          <a:xfrm>
            <a:off x="391669" y="1243251"/>
            <a:ext cx="8347202" cy="3243263"/>
          </a:xfrm>
        </p:spPr>
        <p:txBody>
          <a:bodyPr vert="horz" lIns="0" tIns="0" rIns="0" bIns="0" rtlCol="0">
            <a:noAutofit/>
          </a:bodyPr>
          <a:lstStyle>
            <a:lvl1pPr>
              <a:spcAft>
                <a:spcPts val="0"/>
              </a:spcAft>
              <a:defRPr lang="en-US" sz="1500" dirty="0" smtClean="0"/>
            </a:lvl1pPr>
            <a:lvl2pPr marL="145244" indent="-136911">
              <a:defRPr lang="en-US" dirty="0" smtClean="0"/>
            </a:lvl2pPr>
            <a:lvl3pPr marL="300014" indent="-146435">
              <a:defRPr lang="en-US" sz="1400" dirty="0" smtClean="0"/>
            </a:lvl3pPr>
          </a:lstStyle>
          <a:p>
            <a:pPr lvl="0"/>
            <a:r>
              <a:rPr lang="zh-CN" altLang="en-US"/>
              <a:t>编辑母版文本样式</a:t>
            </a:r>
          </a:p>
          <a:p>
            <a:pPr lvl="1"/>
            <a:r>
              <a:rPr lang="zh-CN" altLang="en-US"/>
              <a:t>第二级</a:t>
            </a:r>
          </a:p>
          <a:p>
            <a:pPr lvl="2"/>
            <a:r>
              <a:rPr lang="zh-CN" altLang="en-US"/>
              <a:t>第三级</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026674001"/>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4341"/>
            <a:ext cx="8352156" cy="395815"/>
          </a:xfrm>
        </p:spPr>
        <p:txBody>
          <a:bodyPr/>
          <a:lstStyle>
            <a:lvl1pPr>
              <a:defRPr/>
            </a:lvl1pPr>
          </a:lstStyle>
          <a:p>
            <a:r>
              <a:rPr lang="zh-CN" altLang="en-US"/>
              <a:t>单击此处编辑母版标题样式</a:t>
            </a:r>
            <a:endParaRPr lang="en-US" dirty="0"/>
          </a:p>
        </p:txBody>
      </p:sp>
      <p:sp>
        <p:nvSpPr>
          <p:cNvPr id="3" name="Content Placeholder 2"/>
          <p:cNvSpPr>
            <a:spLocks noGrp="1"/>
          </p:cNvSpPr>
          <p:nvPr>
            <p:ph idx="1"/>
          </p:nvPr>
        </p:nvSpPr>
        <p:spPr>
          <a:xfrm>
            <a:off x="391669" y="810009"/>
            <a:ext cx="8347202" cy="3438859"/>
          </a:xfrm>
        </p:spPr>
        <p:txBody>
          <a:bodyPr vert="horz" lIns="0" tIns="0" rIns="0" bIns="0" rtlCol="0">
            <a:noAutofit/>
          </a:bodyPr>
          <a:lstStyle>
            <a:lvl1pPr>
              <a:spcAft>
                <a:spcPts val="0"/>
              </a:spcAft>
              <a:defRPr lang="en-US" sz="1500" dirty="0" smtClean="0"/>
            </a:lvl1pPr>
            <a:lvl2pPr marL="145244" indent="-136911">
              <a:defRPr lang="en-US" dirty="0" smtClean="0"/>
            </a:lvl2pPr>
            <a:lvl3pPr marL="300014" indent="-146435">
              <a:defRPr lang="en-US" sz="1400" dirty="0" smtClean="0"/>
            </a:lvl3pPr>
          </a:lstStyle>
          <a:p>
            <a:pPr lvl="0"/>
            <a:r>
              <a:rPr lang="zh-CN" altLang="en-US"/>
              <a:t>编辑母版文本样式</a:t>
            </a:r>
          </a:p>
          <a:p>
            <a:pPr lvl="1"/>
            <a:r>
              <a:rPr lang="zh-CN" altLang="en-US"/>
              <a:t>第二级</a:t>
            </a:r>
          </a:p>
          <a:p>
            <a:pPr lvl="2"/>
            <a:r>
              <a:rPr lang="zh-CN" altLang="en-US"/>
              <a:t>第三级</a:t>
            </a:r>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186789595"/>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91798" y="1242515"/>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4" name="Content Placeholder 3"/>
          <p:cNvSpPr>
            <a:spLocks noGrp="1"/>
          </p:cNvSpPr>
          <p:nvPr>
            <p:ph sz="half" idx="2"/>
          </p:nvPr>
        </p:nvSpPr>
        <p:spPr>
          <a:xfrm>
            <a:off x="4831081" y="1242515"/>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zh-CN" altLang="en-US"/>
              <a:t>编辑母版文本样式</a:t>
            </a:r>
          </a:p>
          <a:p>
            <a:pPr lvl="1">
              <a:spcBef>
                <a:spcPts val="750"/>
              </a:spcBef>
            </a:pPr>
            <a:r>
              <a:rPr lang="zh-CN" altLang="en-US"/>
              <a:t>第二级</a:t>
            </a:r>
          </a:p>
          <a:p>
            <a:pPr lvl="2">
              <a:spcBef>
                <a:spcPts val="750"/>
              </a:spcBef>
            </a:pPr>
            <a:r>
              <a:rPr lang="zh-CN" altLang="en-US"/>
              <a:t>第三级</a:t>
            </a:r>
          </a:p>
          <a:p>
            <a:pPr lvl="3">
              <a:spcBef>
                <a:spcPts val="750"/>
              </a:spcBef>
            </a:pPr>
            <a:r>
              <a:rPr lang="zh-CN" altLang="en-US"/>
              <a:t>第四级</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301992389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391795" y="1225869"/>
            <a:ext cx="3904488" cy="279797"/>
          </a:xfrm>
        </p:spPr>
        <p:txBody>
          <a:bodyPr rIns="182865" anchor="b"/>
          <a:lstStyle>
            <a:lvl1pPr marL="0" indent="0">
              <a:buNone/>
              <a:defRPr sz="1800" b="1">
                <a:solidFill>
                  <a:schemeClr val="tx2"/>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3"/>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zh-CN" altLang="en-US"/>
              <a:t>编辑母版文本样式</a:t>
            </a:r>
          </a:p>
          <a:p>
            <a:pPr lvl="1">
              <a:spcBef>
                <a:spcPts val="750"/>
              </a:spcBef>
            </a:pPr>
            <a:r>
              <a:rPr lang="zh-CN" altLang="en-US"/>
              <a:t>第二级</a:t>
            </a:r>
          </a:p>
          <a:p>
            <a:pPr lvl="2">
              <a:spcBef>
                <a:spcPts val="750"/>
              </a:spcBef>
            </a:pPr>
            <a:r>
              <a:rPr lang="zh-CN" altLang="en-US"/>
              <a:t>第三级</a:t>
            </a:r>
          </a:p>
          <a:p>
            <a:pPr lvl="3">
              <a:spcBef>
                <a:spcPts val="750"/>
              </a:spcBef>
            </a:pPr>
            <a:r>
              <a:rPr lang="zh-CN" altLang="en-US"/>
              <a:t>第四级</a:t>
            </a:r>
          </a:p>
        </p:txBody>
      </p:sp>
      <p:sp>
        <p:nvSpPr>
          <p:cNvPr id="5" name="Text Placeholder 4"/>
          <p:cNvSpPr>
            <a:spLocks noGrp="1"/>
          </p:cNvSpPr>
          <p:nvPr>
            <p:ph type="body" sz="quarter" idx="3"/>
          </p:nvPr>
        </p:nvSpPr>
        <p:spPr>
          <a:xfrm>
            <a:off x="4831081" y="1225869"/>
            <a:ext cx="3900170" cy="279797"/>
          </a:xfrm>
        </p:spPr>
        <p:txBody>
          <a:bodyPr rIns="182865" anchor="b"/>
          <a:lstStyle>
            <a:lvl1pPr marL="0" indent="0">
              <a:buNone/>
              <a:defRPr sz="1800" b="1">
                <a:solidFill>
                  <a:schemeClr val="tx2"/>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831081" y="1553733"/>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zh-CN" altLang="en-US"/>
              <a:t>编辑母版文本样式</a:t>
            </a:r>
          </a:p>
          <a:p>
            <a:pPr lvl="1">
              <a:spcBef>
                <a:spcPts val="750"/>
              </a:spcBef>
            </a:pPr>
            <a:r>
              <a:rPr lang="zh-CN" altLang="en-US"/>
              <a:t>第二级</a:t>
            </a:r>
          </a:p>
          <a:p>
            <a:pPr lvl="2">
              <a:spcBef>
                <a:spcPts val="750"/>
              </a:spcBef>
            </a:pPr>
            <a:r>
              <a:rPr lang="zh-CN" altLang="en-US"/>
              <a:t>第三级</a:t>
            </a:r>
          </a:p>
          <a:p>
            <a:pPr lvl="3">
              <a:spcBef>
                <a:spcPts val="750"/>
              </a:spcBef>
            </a:pPr>
            <a:r>
              <a:rPr lang="zh-CN" altLang="en-US"/>
              <a:t>第四级</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Tree>
    <p:extLst>
      <p:ext uri="{BB962C8B-B14F-4D97-AF65-F5344CB8AC3E}">
        <p14:creationId xmlns:p14="http://schemas.microsoft.com/office/powerpoint/2010/main" val="4714224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1" y="1207010"/>
            <a:ext cx="5248656" cy="3113463"/>
          </a:xfrm>
          <a:noFill/>
        </p:spPr>
        <p:txBody>
          <a:bodyPr lIns="0" tIns="0" rIns="91324"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644" indent="-182644">
              <a:lnSpc>
                <a:spcPct val="100000"/>
              </a:lnSpc>
              <a:defRPr sz="2200" baseline="0">
                <a:solidFill>
                  <a:schemeClr val="bg1"/>
                </a:solidFill>
              </a:defRPr>
            </a:lvl3pPr>
            <a:lvl4pPr marL="273964" indent="-91324">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644" tIns="136983" rIns="91324" bIns="45661"/>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19512999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182865"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182865"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13" name="Content Placeholder 2"/>
          <p:cNvSpPr>
            <a:spLocks noGrp="1"/>
          </p:cNvSpPr>
          <p:nvPr>
            <p:ph sz="half" idx="14"/>
          </p:nvPr>
        </p:nvSpPr>
        <p:spPr>
          <a:xfrm>
            <a:off x="0" y="2971647"/>
            <a:ext cx="4495800" cy="1563624"/>
          </a:xfrm>
          <a:solidFill>
            <a:schemeClr val="tx2"/>
          </a:solidFill>
        </p:spPr>
        <p:txBody>
          <a:bodyPr lIns="182865"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14" name="Content Placeholder 2"/>
          <p:cNvSpPr>
            <a:spLocks noGrp="1"/>
          </p:cNvSpPr>
          <p:nvPr>
            <p:ph sz="half" idx="15"/>
          </p:nvPr>
        </p:nvSpPr>
        <p:spPr>
          <a:xfrm>
            <a:off x="4644390" y="2971647"/>
            <a:ext cx="4498848" cy="1563624"/>
          </a:xfrm>
          <a:solidFill>
            <a:schemeClr val="tx2"/>
          </a:solidFill>
        </p:spPr>
        <p:txBody>
          <a:bodyPr lIns="182865" tIns="118862" rIns="182865"/>
          <a:lstStyle>
            <a:lvl1pPr marL="159531" indent="0">
              <a:lnSpc>
                <a:spcPct val="100000"/>
              </a:lnSpc>
              <a:spcBef>
                <a:spcPts val="450"/>
              </a:spcBef>
              <a:spcAft>
                <a:spcPts val="150"/>
              </a:spcAft>
              <a:defRPr lang="en-US" sz="1500" dirty="0" smtClean="0">
                <a:solidFill>
                  <a:schemeClr val="bg1"/>
                </a:solidFill>
              </a:defRPr>
            </a:lvl1pPr>
            <a:lvl2pPr marL="285726" indent="-119053">
              <a:lnSpc>
                <a:spcPct val="100000"/>
              </a:lnSpc>
              <a:spcBef>
                <a:spcPts val="750"/>
              </a:spcBef>
              <a:defRPr lang="en-US" sz="14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Tree>
    <p:extLst>
      <p:ext uri="{BB962C8B-B14F-4D97-AF65-F5344CB8AC3E}">
        <p14:creationId xmlns:p14="http://schemas.microsoft.com/office/powerpoint/2010/main" val="238905073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12752"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6" name="Content Placeholder 2"/>
          <p:cNvSpPr>
            <a:spLocks noGrp="1"/>
          </p:cNvSpPr>
          <p:nvPr>
            <p:ph sz="half" idx="13"/>
          </p:nvPr>
        </p:nvSpPr>
        <p:spPr>
          <a:xfrm>
            <a:off x="2529841"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20" name="Content Placeholder 2"/>
          <p:cNvSpPr>
            <a:spLocks noGrp="1"/>
          </p:cNvSpPr>
          <p:nvPr>
            <p:ph sz="half" idx="14"/>
          </p:nvPr>
        </p:nvSpPr>
        <p:spPr>
          <a:xfrm>
            <a:off x="4644391"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
        <p:nvSpPr>
          <p:cNvPr id="22" name="Content Placeholder 2"/>
          <p:cNvSpPr>
            <a:spLocks noGrp="1"/>
          </p:cNvSpPr>
          <p:nvPr>
            <p:ph sz="half" idx="15"/>
          </p:nvPr>
        </p:nvSpPr>
        <p:spPr>
          <a:xfrm>
            <a:off x="6758940" y="1296591"/>
            <a:ext cx="1965960" cy="3243263"/>
          </a:xfrm>
          <a:solidFill>
            <a:schemeClr val="tx2"/>
          </a:solidFill>
        </p:spPr>
        <p:txBody>
          <a:bodyPr lIns="182865" tIns="137148" rIns="182865"/>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15" indent="-123815">
              <a:defRPr lang="en-US" sz="1100" dirty="0" smtClean="0"/>
            </a:lvl3pPr>
            <a:lvl4pPr marL="233343" indent="-97623">
              <a:defRPr lang="en-US" sz="1100" dirty="0" smtClean="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p:txBody>
      </p:sp>
    </p:spTree>
    <p:extLst>
      <p:ext uri="{BB962C8B-B14F-4D97-AF65-F5344CB8AC3E}">
        <p14:creationId xmlns:p14="http://schemas.microsoft.com/office/powerpoint/2010/main" val="154753186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rIns="182865" bIns="27430" anchor="ctr"/>
          <a:lstStyle>
            <a:lvl1pPr marL="298823" indent="0">
              <a:spcBef>
                <a:spcPts val="0"/>
              </a:spcBef>
              <a:buNone/>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397510" y="1697639"/>
            <a:ext cx="3890328" cy="1144494"/>
          </a:xfrm>
        </p:spPr>
        <p:txBody>
          <a:bodyPr vert="horz" lIns="0" tIns="0" rIns="182865" bIns="0" rtlCol="0">
            <a:noAutofit/>
          </a:bodyPr>
          <a:lstStyle>
            <a:lvl1pPr>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zh-CN" altLang="en-US"/>
              <a:t>编辑母版文本样式</a:t>
            </a:r>
          </a:p>
        </p:txBody>
      </p:sp>
      <p:sp>
        <p:nvSpPr>
          <p:cNvPr id="5" name="Text Placeholder 4"/>
          <p:cNvSpPr>
            <a:spLocks noGrp="1"/>
          </p:cNvSpPr>
          <p:nvPr>
            <p:ph type="body" sz="quarter" idx="3"/>
          </p:nvPr>
        </p:nvSpPr>
        <p:spPr>
          <a:xfrm>
            <a:off x="4644390" y="1295854"/>
            <a:ext cx="4498848" cy="308610"/>
          </a:xfrm>
          <a:solidFill>
            <a:schemeClr val="bg2"/>
          </a:solidFill>
        </p:spPr>
        <p:txBody>
          <a:bodyPr rIns="182865" bIns="27430" anchor="ctr"/>
          <a:lstStyle>
            <a:lvl1pPr marL="136911"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826538" y="1697639"/>
            <a:ext cx="3895344"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zh-CN" altLang="en-US"/>
              <a:t>编辑母版文本样式</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rIns="182865" bIns="27430" anchor="ctr"/>
          <a:lstStyle>
            <a:lvl1pPr marL="300014"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zh-CN" altLang="en-US"/>
              <a:t>编辑母版文本样式</a:t>
            </a:r>
          </a:p>
        </p:txBody>
      </p:sp>
      <p:sp>
        <p:nvSpPr>
          <p:cNvPr id="25" name="Content Placeholder 5"/>
          <p:cNvSpPr>
            <a:spLocks noGrp="1"/>
          </p:cNvSpPr>
          <p:nvPr>
            <p:ph sz="quarter" idx="15"/>
          </p:nvPr>
        </p:nvSpPr>
        <p:spPr>
          <a:xfrm>
            <a:off x="397512" y="3395360"/>
            <a:ext cx="3890328"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zh-CN" altLang="en-US"/>
              <a:t>编辑母版文本样式</a:t>
            </a:r>
          </a:p>
        </p:txBody>
      </p:sp>
      <p:sp>
        <p:nvSpPr>
          <p:cNvPr id="26" name="Text Placeholder 4"/>
          <p:cNvSpPr>
            <a:spLocks noGrp="1"/>
          </p:cNvSpPr>
          <p:nvPr>
            <p:ph type="body" sz="quarter" idx="16"/>
          </p:nvPr>
        </p:nvSpPr>
        <p:spPr>
          <a:xfrm>
            <a:off x="4644390" y="2993575"/>
            <a:ext cx="4498848" cy="308610"/>
          </a:xfrm>
          <a:solidFill>
            <a:schemeClr val="bg2"/>
          </a:solidFill>
        </p:spPr>
        <p:txBody>
          <a:bodyPr rIns="182865" bIns="27430" anchor="ctr"/>
          <a:lstStyle>
            <a:lvl1pPr marL="135719" indent="0">
              <a:spcBef>
                <a:spcPts val="0"/>
              </a:spcBef>
              <a:buNone/>
              <a:tabLst/>
              <a:defRPr sz="1400" b="0">
                <a:solidFill>
                  <a:schemeClr val="tx1"/>
                </a:solidFill>
              </a:defRPr>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zh-CN" altLang="en-US"/>
              <a:t>编辑母版文本样式</a:t>
            </a:r>
          </a:p>
        </p:txBody>
      </p:sp>
      <p:sp>
        <p:nvSpPr>
          <p:cNvPr id="27" name="Content Placeholder 5"/>
          <p:cNvSpPr>
            <a:spLocks noGrp="1"/>
          </p:cNvSpPr>
          <p:nvPr>
            <p:ph sz="quarter" idx="17"/>
          </p:nvPr>
        </p:nvSpPr>
        <p:spPr>
          <a:xfrm>
            <a:off x="4826538" y="3395360"/>
            <a:ext cx="3895344" cy="1144494"/>
          </a:xfrm>
        </p:spPr>
        <p:txBody>
          <a:bodyPr vert="horz" lIns="0" tIns="0" rIns="182865" bIns="0" rtlCol="0">
            <a:noAutofit/>
          </a:bodyPr>
          <a:lstStyle>
            <a:lvl1pPr marL="0" indent="0">
              <a:lnSpc>
                <a:spcPct val="110000"/>
              </a:lnSpc>
              <a:spcBef>
                <a:spcPts val="300"/>
              </a:spcBef>
              <a:defRPr lang="en-US" sz="1400" dirty="0" smtClean="0"/>
            </a:lvl1pPr>
            <a:lvl2pPr>
              <a:defRPr lang="en-US" sz="1700" dirty="0" smtClean="0"/>
            </a:lvl2pPr>
            <a:lvl3pPr>
              <a:defRPr lang="en-US" sz="1100" dirty="0" smtClean="0"/>
            </a:lvl3pPr>
            <a:lvl4pPr>
              <a:defRPr lang="en-US" sz="1100" dirty="0" smtClean="0"/>
            </a:lvl4pPr>
          </a:lstStyle>
          <a:p>
            <a:pPr lvl="0"/>
            <a:r>
              <a:rPr lang="zh-CN" altLang="en-US"/>
              <a:t>编辑母版文本样式</a:t>
            </a:r>
          </a:p>
        </p:txBody>
      </p:sp>
    </p:spTree>
    <p:extLst>
      <p:ext uri="{BB962C8B-B14F-4D97-AF65-F5344CB8AC3E}">
        <p14:creationId xmlns:p14="http://schemas.microsoft.com/office/powerpoint/2010/main" val="832459879"/>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1" y="1433512"/>
            <a:ext cx="8318500" cy="2852738"/>
          </a:xfrm>
        </p:spPr>
        <p:txBody>
          <a:bodyPr anchor="ctr"/>
          <a:lstStyle>
            <a:lvl1pPr algn="ctr">
              <a:defRPr/>
            </a:lvl1pPr>
          </a:lstStyle>
          <a:p>
            <a:r>
              <a:rPr lang="zh-CN" altLang="en-US"/>
              <a:t>单击图标添加图表</a:t>
            </a:r>
            <a:endParaRPr lang="en-US"/>
          </a:p>
        </p:txBody>
      </p:sp>
    </p:spTree>
    <p:extLst>
      <p:ext uri="{BB962C8B-B14F-4D97-AF65-F5344CB8AC3E}">
        <p14:creationId xmlns:p14="http://schemas.microsoft.com/office/powerpoint/2010/main" val="423469234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1" y="1296591"/>
            <a:ext cx="8318500" cy="3243263"/>
          </a:xfrm>
        </p:spPr>
        <p:txBody>
          <a:bodyPr anchor="ctr"/>
          <a:lstStyle>
            <a:lvl1pPr algn="ctr">
              <a:defRPr/>
            </a:lvl1pPr>
          </a:lstStyle>
          <a:p>
            <a:r>
              <a:rPr lang="zh-CN" altLang="en-US"/>
              <a:t>单击图标添加表格</a:t>
            </a:r>
            <a:endParaRPr lang="en-US" dirty="0"/>
          </a:p>
        </p:txBody>
      </p:sp>
    </p:spTree>
    <p:extLst>
      <p:ext uri="{BB962C8B-B14F-4D97-AF65-F5344CB8AC3E}">
        <p14:creationId xmlns:p14="http://schemas.microsoft.com/office/powerpoint/2010/main" val="512187573"/>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t>Title or Job Number | XX Month 201X</a:t>
            </a:r>
          </a:p>
        </p:txBody>
      </p:sp>
      <p:sp>
        <p:nvSpPr>
          <p:cNvPr id="5" name="Slide Number Placeholder 4"/>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51700144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Title or Job Number | XX Month 201X</a:t>
            </a:r>
          </a:p>
        </p:txBody>
      </p:sp>
      <p:sp>
        <p:nvSpPr>
          <p:cNvPr id="4" name="Slide Number Placeholder 3"/>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358493766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041901" y="1241584"/>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zh-CN" altLang="en-US"/>
              <a:t>编辑母版文本样式</a:t>
            </a:r>
          </a:p>
          <a:p>
            <a:pPr lvl="1">
              <a:spcBef>
                <a:spcPts val="750"/>
              </a:spcBef>
            </a:pPr>
            <a:r>
              <a:rPr lang="zh-CN" altLang="en-US"/>
              <a:t>第二级</a:t>
            </a:r>
          </a:p>
          <a:p>
            <a:pPr lvl="2">
              <a:spcBef>
                <a:spcPts val="750"/>
              </a:spcBef>
            </a:pPr>
            <a:r>
              <a:rPr lang="zh-CN" altLang="en-US"/>
              <a:t>第三级</a:t>
            </a:r>
          </a:p>
          <a:p>
            <a:pPr lvl="3">
              <a:spcBef>
                <a:spcPts val="750"/>
              </a:spcBef>
            </a:pPr>
            <a:r>
              <a:rPr lang="zh-CN" altLang="en-US"/>
              <a:t>第四级</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dirty="0"/>
          </a:p>
        </p:txBody>
      </p:sp>
      <p:sp>
        <p:nvSpPr>
          <p:cNvPr id="11" name="Picture Placeholder 10"/>
          <p:cNvSpPr>
            <a:spLocks noGrp="1"/>
          </p:cNvSpPr>
          <p:nvPr>
            <p:ph type="pic" sz="quarter" idx="13" hasCustomPrompt="1"/>
          </p:nvPr>
        </p:nvSpPr>
        <p:spPr>
          <a:xfrm>
            <a:off x="1" y="1296591"/>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388944687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4337"/>
            <a:ext cx="8352156" cy="765752"/>
          </a:xfrm>
        </p:spPr>
        <p:txBody>
          <a:body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a:p>
        </p:txBody>
      </p:sp>
      <p:sp>
        <p:nvSpPr>
          <p:cNvPr id="9" name="Text Placeholder 8"/>
          <p:cNvSpPr>
            <a:spLocks noGrp="1"/>
          </p:cNvSpPr>
          <p:nvPr>
            <p:ph type="body" sz="quarter" idx="14" hasCustomPrompt="1"/>
          </p:nvPr>
        </p:nvSpPr>
        <p:spPr bwMode="gray">
          <a:xfrm>
            <a:off x="379095" y="1346054"/>
            <a:ext cx="8318500" cy="1046559"/>
          </a:xfrm>
        </p:spPr>
        <p:txBody>
          <a:bodyPr/>
          <a:lstStyle>
            <a:lvl1pPr>
              <a:defRPr sz="24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4004873397"/>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2"/>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r>
              <a:rPr lang="en-US"/>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84049" y="1344170"/>
            <a:ext cx="8318500" cy="1046559"/>
          </a:xfrm>
        </p:spPr>
        <p:txBody>
          <a:bodyPr/>
          <a:lstStyle>
            <a:lvl1pPr>
              <a:defRPr sz="24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287388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dirty="0"/>
              <a:t>Click icon to add picture</a:t>
            </a:r>
          </a:p>
        </p:txBody>
      </p:sp>
    </p:spTree>
    <p:extLst>
      <p:ext uri="{BB962C8B-B14F-4D97-AF65-F5344CB8AC3E}">
        <p14:creationId xmlns:p14="http://schemas.microsoft.com/office/powerpoint/2010/main" val="26217888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8640334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pPr/>
              <a:t>‹#›</a:t>
            </a:fld>
            <a:endParaRPr lang="en-US"/>
          </a:p>
        </p:txBody>
      </p:sp>
    </p:spTree>
    <p:extLst>
      <p:ext uri="{BB962C8B-B14F-4D97-AF65-F5344CB8AC3E}">
        <p14:creationId xmlns:p14="http://schemas.microsoft.com/office/powerpoint/2010/main" val="293262026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331134941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6" y="593058"/>
            <a:ext cx="4149725" cy="3384946"/>
          </a:xfrm>
        </p:spPr>
        <p:txBody>
          <a:bodyPr/>
          <a:lstStyle>
            <a:lvl1pPr>
              <a:lnSpc>
                <a:spcPct val="90000"/>
              </a:lnSpc>
              <a:defRPr sz="33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p:txBody>
          <a:bodyPr/>
          <a:lstStyle/>
          <a:p>
            <a:r>
              <a:rPr lang="en-US"/>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t>‹#›</a:t>
            </a:fld>
            <a:endParaRPr lang="en-US"/>
          </a:p>
        </p:txBody>
      </p:sp>
    </p:spTree>
    <p:extLst>
      <p:ext uri="{BB962C8B-B14F-4D97-AF65-F5344CB8AC3E}">
        <p14:creationId xmlns:p14="http://schemas.microsoft.com/office/powerpoint/2010/main" val="276137142"/>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8375650" cy="1968216"/>
          </a:xfrm>
        </p:spPr>
        <p:txBody>
          <a:bodyPr anchor="t"/>
          <a:lstStyle>
            <a:lvl1pPr algn="l">
              <a:defRPr sz="41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861" t="3741" r="3511" b="3000"/>
          <a:stretch/>
        </p:blipFill>
        <p:spPr>
          <a:xfrm>
            <a:off x="396956" y="4654920"/>
            <a:ext cx="491013" cy="362801"/>
          </a:xfrm>
          <a:prstGeom prst="rect">
            <a:avLst/>
          </a:prstGeom>
        </p:spPr>
      </p:pic>
    </p:spTree>
    <p:extLst>
      <p:ext uri="{BB962C8B-B14F-4D97-AF65-F5344CB8AC3E}">
        <p14:creationId xmlns:p14="http://schemas.microsoft.com/office/powerpoint/2010/main" val="205106161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56674811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684071279"/>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88359601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78269762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170229058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sp>
        <p:nvSpPr>
          <p:cNvPr id="2" name="Title 1"/>
          <p:cNvSpPr>
            <a:spLocks noGrp="1"/>
          </p:cNvSpPr>
          <p:nvPr>
            <p:ph type="title" hasCustomPrompt="1"/>
          </p:nvPr>
        </p:nvSpPr>
        <p:spPr>
          <a:xfrm>
            <a:off x="356616" y="1213866"/>
            <a:ext cx="8318500"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11480" y="4663440"/>
            <a:ext cx="457200" cy="342900"/>
          </a:xfrm>
          <a:prstGeom prst="rect">
            <a:avLst/>
          </a:prstGeom>
        </p:spPr>
      </p:pic>
    </p:spTree>
    <p:extLst>
      <p:ext uri="{BB962C8B-B14F-4D97-AF65-F5344CB8AC3E}">
        <p14:creationId xmlns:p14="http://schemas.microsoft.com/office/powerpoint/2010/main" val="3197413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55595059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 y="324"/>
            <a:ext cx="9142858" cy="514285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890010" y="2060258"/>
            <a:ext cx="1363980" cy="1022985"/>
          </a:xfrm>
          <a:prstGeom prst="rect">
            <a:avLst/>
          </a:prstGeom>
        </p:spPr>
      </p:pic>
    </p:spTree>
    <p:extLst>
      <p:ext uri="{BB962C8B-B14F-4D97-AF65-F5344CB8AC3E}">
        <p14:creationId xmlns:p14="http://schemas.microsoft.com/office/powerpoint/2010/main" val="1597018731"/>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69" y="4663383"/>
            <a:ext cx="4066897" cy="314770"/>
          </a:xfrm>
          <a:prstGeom prst="rect">
            <a:avLst/>
          </a:prstGeom>
        </p:spPr>
        <p:txBody>
          <a:bodyPr vert="horz" lIns="0" tIns="0" rIns="0" bIns="0" rtlCol="0" anchor="t" anchorCtr="0">
            <a:noAutofit/>
          </a:bodyPr>
          <a:lstStyle/>
          <a:p>
            <a:r>
              <a:rPr lang="en-US" sz="1200" b="1" dirty="0">
                <a:solidFill>
                  <a:srgbClr val="0745AB"/>
                </a:solidFill>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404797490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69" y="4663383"/>
            <a:ext cx="4066897" cy="314770"/>
          </a:xfrm>
          <a:prstGeom prst="rect">
            <a:avLst/>
          </a:prstGeom>
        </p:spPr>
        <p:txBody>
          <a:bodyPr vert="horz" lIns="0" tIns="0" rIns="0" bIns="0" rtlCol="0" anchor="t" anchorCtr="0">
            <a:noAutofit/>
          </a:bodyPr>
          <a:lstStyle/>
          <a:p>
            <a:r>
              <a:rPr lang="en-US" sz="1200" b="1" dirty="0">
                <a:solidFill>
                  <a:srgbClr val="0745AB"/>
                </a:solidFill>
                <a:cs typeface="GE Inspira Pitch"/>
              </a:rPr>
              <a:t>Imagination at work.</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4007272420"/>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1152146"/>
            <a:ext cx="8308375" cy="1131571"/>
          </a:xfrm>
        </p:spPr>
        <p:txBody>
          <a:bodyPr/>
          <a:lstStyle>
            <a:lvl1pPr>
              <a:defRPr sz="41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7"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342226828"/>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4"/>
            <a:ext cx="8311896" cy="665227"/>
          </a:xfrm>
        </p:spPr>
        <p:txBody>
          <a:bodyPr/>
          <a:lstStyle>
            <a:lvl1pPr marL="0" marR="0" indent="0" algn="l" defTabSz="342871" rtl="0" eaLnBrk="1" fontAlgn="auto" latinLnBrk="0" hangingPunct="1">
              <a:lnSpc>
                <a:spcPct val="90000"/>
              </a:lnSpc>
              <a:spcBef>
                <a:spcPct val="0"/>
              </a:spcBef>
              <a:spcAft>
                <a:spcPts val="0"/>
              </a:spcAft>
              <a:buClrTx/>
              <a:buSzTx/>
              <a:buFontTx/>
              <a:buNone/>
              <a:tabLst/>
              <a:defRPr sz="27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95304799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6"/>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35367105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363624241"/>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1935"/>
              </a:lnSpc>
              <a:defRPr sz="1700" baseline="0">
                <a:solidFill>
                  <a:schemeClr val="tx1"/>
                </a:solidFill>
              </a:defRPr>
            </a:lvl1pPr>
            <a:lvl2pPr>
              <a:lnSpc>
                <a:spcPts val="1935"/>
              </a:lnSpc>
              <a:defRPr sz="1700">
                <a:solidFill>
                  <a:schemeClr val="tx1"/>
                </a:solidFill>
              </a:defRPr>
            </a:lvl2pPr>
            <a:lvl3pPr marL="137148" indent="-137148">
              <a:lnSpc>
                <a:spcPts val="1935"/>
              </a:lnSpc>
              <a:defRPr sz="1700">
                <a:solidFill>
                  <a:schemeClr val="tx1"/>
                </a:solidFill>
              </a:defRPr>
            </a:lvl3pPr>
            <a:lvl4pPr marL="205722" indent="-68574">
              <a:lnSpc>
                <a:spcPts val="1935"/>
              </a:lnSpc>
              <a:buFont typeface="Arial"/>
              <a:buChar char="•"/>
              <a:defRPr sz="14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8137333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1935"/>
              </a:lnSpc>
              <a:defRPr sz="1700" baseline="0">
                <a:solidFill>
                  <a:schemeClr val="bg1"/>
                </a:solidFill>
              </a:defRPr>
            </a:lvl1pPr>
            <a:lvl2pPr>
              <a:lnSpc>
                <a:spcPts val="1935"/>
              </a:lnSpc>
              <a:defRPr sz="1700" baseline="0">
                <a:solidFill>
                  <a:schemeClr val="bg1"/>
                </a:solidFill>
              </a:defRPr>
            </a:lvl2pPr>
            <a:lvl3pPr marL="137148" indent="-137148">
              <a:lnSpc>
                <a:spcPts val="1935"/>
              </a:lnSpc>
              <a:defRPr sz="1700" baseline="0">
                <a:solidFill>
                  <a:schemeClr val="bg1"/>
                </a:solidFill>
              </a:defRPr>
            </a:lvl3pPr>
            <a:lvl4pPr marL="205722" indent="-68574">
              <a:lnSpc>
                <a:spcPts val="1935"/>
              </a:lnSpc>
              <a:buFont typeface="Arial"/>
              <a:buChar char="•"/>
              <a:defRPr sz="14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77103379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7" name="TextBox 6"/>
          <p:cNvSpPr txBox="1"/>
          <p:nvPr/>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2" y="1207010"/>
            <a:ext cx="5248656" cy="3113463"/>
          </a:xfrm>
          <a:noFill/>
        </p:spPr>
        <p:txBody>
          <a:bodyPr lIns="0" tIns="0" rIns="91432" bIns="0">
            <a:noAutofit/>
          </a:bodyPr>
          <a:lstStyle>
            <a:lvl1pPr marL="0">
              <a:lnSpc>
                <a:spcPct val="100000"/>
              </a:lnSpc>
              <a:defRPr sz="2000" baseline="0">
                <a:solidFill>
                  <a:schemeClr val="bg1"/>
                </a:solidFill>
              </a:defRPr>
            </a:lvl1pPr>
            <a:lvl2pPr>
              <a:lnSpc>
                <a:spcPct val="100000"/>
              </a:lnSpc>
              <a:defRPr sz="2000" baseline="0">
                <a:solidFill>
                  <a:schemeClr val="bg1"/>
                </a:solidFill>
              </a:defRPr>
            </a:lvl2pPr>
            <a:lvl3pPr marL="137148" indent="-137148">
              <a:lnSpc>
                <a:spcPct val="100000"/>
              </a:lnSpc>
              <a:defRPr sz="1700" baseline="0">
                <a:solidFill>
                  <a:schemeClr val="bg1"/>
                </a:solidFill>
              </a:defRPr>
            </a:lvl3pPr>
            <a:lvl4pPr marL="205722" indent="-68574">
              <a:lnSpc>
                <a:spcPct val="100000"/>
              </a:lnSpc>
              <a:buFont typeface="Arial"/>
              <a:buChar char="•"/>
              <a:defRPr sz="17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2"/>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2"/>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5"/>
            <a:ext cx="3118104" cy="1556767"/>
          </a:xfrm>
          <a:solidFill>
            <a:schemeClr val="accent1"/>
          </a:solidFill>
        </p:spPr>
        <p:txBody>
          <a:bodyPr lIns="182865" tIns="137148" rIns="91432" bIns="45716"/>
          <a:lstStyle>
            <a:lvl1pPr>
              <a:defRPr sz="900" baseline="0">
                <a:solidFill>
                  <a:schemeClr val="bg1"/>
                </a:solidFill>
              </a:defRPr>
            </a:lvl1pPr>
            <a:lvl2pPr>
              <a:defRPr sz="900"/>
            </a:lvl2pPr>
            <a:lvl3pPr>
              <a:defRPr sz="900"/>
            </a:lvl3pPr>
            <a:lvl4pPr>
              <a:defRPr sz="900"/>
            </a:lvl4pPr>
            <a:lvl5pPr>
              <a:defRPr sz="900"/>
            </a:lvl5pPr>
          </a:lstStyle>
          <a:p>
            <a:pPr lvl="0"/>
            <a:r>
              <a:rPr lang="en-US" dirty="0"/>
              <a:t>Click to insert caption.</a:t>
            </a:r>
          </a:p>
        </p:txBody>
      </p:sp>
      <p:sp>
        <p:nvSpPr>
          <p:cNvPr id="12"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4733725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604" tIns="136983" rIns="91324" bIns="136983"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78581829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82832685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29154417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614615339"/>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21"/>
            <a:ext cx="8330184" cy="1351027"/>
          </a:xfrm>
        </p:spPr>
        <p:txBody>
          <a:bodyPr>
            <a:noAutofit/>
          </a:bodyPr>
          <a:lstStyle>
            <a:lvl1pPr marL="0">
              <a:lnSpc>
                <a:spcPts val="4949"/>
              </a:lnSpc>
              <a:spcBef>
                <a:spcPts val="0"/>
              </a:spcBef>
              <a:defRPr sz="4500" spc="-98"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7"/>
            <a:ext cx="4572000" cy="761239"/>
          </a:xfrm>
        </p:spPr>
        <p:txBody>
          <a:bodyPr>
            <a:noAutofit/>
          </a:bodyPr>
          <a:lstStyle>
            <a:lvl1pPr marL="0">
              <a:lnSpc>
                <a:spcPts val="3000"/>
              </a:lnSpc>
              <a:spcBef>
                <a:spcPts val="0"/>
              </a:spcBef>
              <a:defRPr sz="2300" baseline="0"/>
            </a:lvl1pPr>
          </a:lstStyle>
          <a:p>
            <a:pPr lvl="0"/>
            <a:r>
              <a:rPr lang="en-US" dirty="0"/>
              <a:t>Click to insert content</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859530584"/>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3340275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654904502"/>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1544523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72786322"/>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33"/>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075309556"/>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6916741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0"/>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632493834"/>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6"/>
            <a:ext cx="5717836" cy="1719072"/>
          </a:xfrm>
          <a:prstGeom prst="rect">
            <a:avLst/>
          </a:prstGeom>
        </p:spPr>
      </p:pic>
    </p:spTree>
    <p:extLst>
      <p:ext uri="{BB962C8B-B14F-4D97-AF65-F5344CB8AC3E}">
        <p14:creationId xmlns:p14="http://schemas.microsoft.com/office/powerpoint/2010/main" val="393521045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GB"/>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GB" dirty="0"/>
          </a:p>
        </p:txBody>
      </p:sp>
    </p:spTree>
    <p:extLst>
      <p:ext uri="{BB962C8B-B14F-4D97-AF65-F5344CB8AC3E}">
        <p14:creationId xmlns:p14="http://schemas.microsoft.com/office/powerpoint/2010/main" val="138574677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Tree>
    <p:extLst>
      <p:ext uri="{BB962C8B-B14F-4D97-AF65-F5344CB8AC3E}">
        <p14:creationId xmlns:p14="http://schemas.microsoft.com/office/powerpoint/2010/main" val="341478078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6"/>
            <a:ext cx="5577840" cy="555499"/>
          </a:xfrm>
          <a:prstGeom prst="rect">
            <a:avLst/>
          </a:prstGeom>
        </p:spPr>
        <p:txBody>
          <a:bodyPr tIns="0"/>
          <a:lstStyle>
            <a:lvl1pPr marL="0" indent="0" algn="l">
              <a:lnSpc>
                <a:spcPct val="100000"/>
              </a:lnSpc>
              <a:spcBef>
                <a:spcPts val="0"/>
              </a:spcBef>
              <a:buNone/>
              <a:defRPr sz="1700" spc="-15" baseline="0">
                <a:solidFill>
                  <a:schemeClr val="tx1"/>
                </a:solidFill>
                <a:latin typeface="GE Inspira Pitch"/>
                <a:cs typeface="GE Inspira Pitch"/>
              </a:defRPr>
            </a:lvl1pPr>
            <a:lvl2pPr marL="342871" indent="0" algn="ctr">
              <a:buNone/>
              <a:defRPr>
                <a:solidFill>
                  <a:schemeClr val="tx1">
                    <a:tint val="75000"/>
                  </a:schemeClr>
                </a:solidFill>
              </a:defRPr>
            </a:lvl2pPr>
            <a:lvl3pPr marL="685742" indent="0" algn="ctr">
              <a:buNone/>
              <a:defRPr>
                <a:solidFill>
                  <a:schemeClr val="tx1">
                    <a:tint val="75000"/>
                  </a:schemeClr>
                </a:solidFill>
              </a:defRPr>
            </a:lvl3pPr>
            <a:lvl4pPr marL="1028614" indent="0" algn="ctr">
              <a:buNone/>
              <a:defRPr>
                <a:solidFill>
                  <a:schemeClr val="tx1">
                    <a:tint val="75000"/>
                  </a:schemeClr>
                </a:solidFill>
              </a:defRPr>
            </a:lvl4pPr>
            <a:lvl5pPr marL="1371486" indent="0" algn="ctr">
              <a:buNone/>
              <a:defRPr>
                <a:solidFill>
                  <a:schemeClr val="tx1">
                    <a:tint val="75000"/>
                  </a:schemeClr>
                </a:solidFill>
              </a:defRPr>
            </a:lvl5pPr>
            <a:lvl6pPr marL="1714357" indent="0" algn="ctr">
              <a:buNone/>
              <a:defRPr>
                <a:solidFill>
                  <a:schemeClr val="tx1">
                    <a:tint val="75000"/>
                  </a:schemeClr>
                </a:solidFill>
              </a:defRPr>
            </a:lvl6pPr>
            <a:lvl7pPr marL="2057228" indent="0" algn="ctr">
              <a:buNone/>
              <a:defRPr>
                <a:solidFill>
                  <a:schemeClr val="tx1">
                    <a:tint val="75000"/>
                  </a:schemeClr>
                </a:solidFill>
              </a:defRPr>
            </a:lvl7pPr>
            <a:lvl8pPr marL="2400100" indent="0" algn="ctr">
              <a:buNone/>
              <a:defRPr>
                <a:solidFill>
                  <a:schemeClr val="tx1">
                    <a:tint val="75000"/>
                  </a:schemeClr>
                </a:solidFill>
              </a:defRPr>
            </a:lvl8pPr>
            <a:lvl9pPr marL="274297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9" name="Title 8"/>
          <p:cNvSpPr>
            <a:spLocks noGrp="1"/>
          </p:cNvSpPr>
          <p:nvPr>
            <p:ph type="title" hasCustomPrompt="1"/>
          </p:nvPr>
        </p:nvSpPr>
        <p:spPr>
          <a:xfrm>
            <a:off x="411481" y="2489457"/>
            <a:ext cx="8311896" cy="1213867"/>
          </a:xfrm>
          <a:prstGeom prst="rect">
            <a:avLst/>
          </a:prstGeom>
        </p:spPr>
        <p:txBody>
          <a:bodyPr anchor="b" anchorCtr="0"/>
          <a:lstStyle>
            <a:lvl1pPr>
              <a:lnSpc>
                <a:spcPct val="90000"/>
              </a:lnSpc>
              <a:defRPr sz="3600" spc="-75"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69" y="4663383"/>
            <a:ext cx="4066897" cy="314770"/>
          </a:xfrm>
          <a:prstGeom prst="rect">
            <a:avLst/>
          </a:prstGeom>
        </p:spPr>
        <p:txBody>
          <a:bodyPr vert="horz" lIns="0" tIns="0" rIns="0" bIns="0" rtlCol="0" anchor="t" anchorCtr="0">
            <a:noAutofit/>
          </a:bodyPr>
          <a:lstStyle/>
          <a:p>
            <a:r>
              <a:rPr lang="en-US" sz="1200" b="1">
                <a:solidFill>
                  <a:srgbClr val="0745AB"/>
                </a:solidFill>
                <a:cs typeface="GE Inspira Pitch"/>
              </a:rPr>
              <a:t>Imagination at work</a:t>
            </a:r>
            <a:r>
              <a:rPr lang="en-US" sz="1200" b="1" dirty="0">
                <a:solidFill>
                  <a:srgbClr val="0745AB"/>
                </a:solidFill>
                <a:cs typeface="GE Inspira Pitch"/>
              </a:rPr>
              <a:t>.</a:t>
            </a:r>
          </a:p>
        </p:txBody>
      </p:sp>
      <p:sp>
        <p:nvSpPr>
          <p:cNvPr id="12" name="TextBox 11"/>
          <p:cNvSpPr txBox="1"/>
          <p:nvPr userDrawn="1"/>
        </p:nvSpPr>
        <p:spPr>
          <a:xfrm>
            <a:off x="-909896" y="2104322"/>
            <a:ext cx="184721" cy="311604"/>
          </a:xfrm>
          <a:prstGeom prst="rect">
            <a:avLst/>
          </a:prstGeom>
          <a:noFill/>
        </p:spPr>
        <p:txBody>
          <a:bodyPr wrap="none" lIns="91432" tIns="45716" rIns="91432" bIns="45716" rtlCol="0">
            <a:spAutoFit/>
          </a:bodyPr>
          <a:lstStyle/>
          <a:p>
            <a:endParaRPr lang="en-US" sz="1400" dirty="0">
              <a:solidFill>
                <a:srgbClr val="454545"/>
              </a:solidFill>
            </a:endParaRP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Tree>
    <p:extLst>
      <p:ext uri="{BB962C8B-B14F-4D97-AF65-F5344CB8AC3E}">
        <p14:creationId xmlns:p14="http://schemas.microsoft.com/office/powerpoint/2010/main" val="1329245556"/>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1152146"/>
            <a:ext cx="8308375" cy="1131571"/>
          </a:xfrm>
        </p:spPr>
        <p:txBody>
          <a:bodyPr/>
          <a:lstStyle>
            <a:lvl1pPr>
              <a:defRPr sz="41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7"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endParaRPr lang="en-US" dirty="0"/>
          </a:p>
        </p:txBody>
      </p:sp>
      <p:sp>
        <p:nvSpPr>
          <p:cNvPr id="9"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r>
              <a:rPr lang="en-US" dirty="0"/>
              <a:t>.</a:t>
            </a:r>
          </a:p>
        </p:txBody>
      </p:sp>
      <p:sp>
        <p:nvSpPr>
          <p:cNvPr id="10"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18919410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143500"/>
          </a:xfrm>
          <a:solidFill>
            <a:schemeClr val="bg1">
              <a:lumMod val="85000"/>
            </a:schemeClr>
          </a:solidFill>
        </p:spPr>
        <p:txBody>
          <a:bodyPr/>
          <a:lstStyle/>
          <a:p>
            <a:r>
              <a:rPr lang="en-US"/>
              <a:t>Click icon to add picture</a:t>
            </a:r>
            <a:endParaRPr lang="en-US" dirty="0"/>
          </a:p>
        </p:txBody>
      </p:sp>
      <p:sp>
        <p:nvSpPr>
          <p:cNvPr id="2" name="Title 1"/>
          <p:cNvSpPr>
            <a:spLocks noGrp="1"/>
          </p:cNvSpPr>
          <p:nvPr>
            <p:ph type="title" hasCustomPrompt="1"/>
          </p:nvPr>
        </p:nvSpPr>
        <p:spPr>
          <a:xfrm>
            <a:off x="411481" y="404624"/>
            <a:ext cx="8311896" cy="665227"/>
          </a:xfrm>
        </p:spPr>
        <p:txBody>
          <a:bodyPr/>
          <a:lstStyle>
            <a:lvl1pPr marL="0" marR="0" indent="0" algn="l" defTabSz="342871" rtl="0" eaLnBrk="1" fontAlgn="auto" latinLnBrk="0" hangingPunct="1">
              <a:lnSpc>
                <a:spcPct val="90000"/>
              </a:lnSpc>
              <a:spcBef>
                <a:spcPct val="0"/>
              </a:spcBef>
              <a:spcAft>
                <a:spcPts val="0"/>
              </a:spcAft>
              <a:buClrTx/>
              <a:buSzTx/>
              <a:buFontTx/>
              <a:buNone/>
              <a:tabLst/>
              <a:defRPr sz="27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53120047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6"/>
            <a:ext cx="9144000" cy="3991356"/>
          </a:xfrm>
          <a:solidFill>
            <a:schemeClr val="bg1">
              <a:lumMod val="8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455906895"/>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endParaRPr lang="en-US" dirty="0"/>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13496217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endParaRPr lang="en-US" dirty="0"/>
          </a:p>
        </p:txBody>
      </p:sp>
      <p:sp>
        <p:nvSpPr>
          <p:cNvPr id="59" name="Text Placeholder 58"/>
          <p:cNvSpPr>
            <a:spLocks noGrp="1"/>
          </p:cNvSpPr>
          <p:nvPr>
            <p:ph type="body" sz="quarter" idx="11" hasCustomPrompt="1"/>
          </p:nvPr>
        </p:nvSpPr>
        <p:spPr>
          <a:xfrm>
            <a:off x="4626864" y="1152144"/>
            <a:ext cx="4096512" cy="3374136"/>
          </a:xfrm>
        </p:spPr>
        <p:txBody>
          <a:bodyPr lIns="182865"/>
          <a:lstStyle>
            <a:lvl1pPr marL="0">
              <a:lnSpc>
                <a:spcPts val="1935"/>
              </a:lnSpc>
              <a:defRPr sz="1700" baseline="0">
                <a:solidFill>
                  <a:schemeClr val="tx1"/>
                </a:solidFill>
              </a:defRPr>
            </a:lvl1pPr>
            <a:lvl2pPr>
              <a:lnSpc>
                <a:spcPts val="1935"/>
              </a:lnSpc>
              <a:defRPr sz="1700">
                <a:solidFill>
                  <a:schemeClr val="tx1"/>
                </a:solidFill>
              </a:defRPr>
            </a:lvl2pPr>
            <a:lvl3pPr marL="137148" indent="-137148">
              <a:lnSpc>
                <a:spcPts val="1935"/>
              </a:lnSpc>
              <a:defRPr sz="1700">
                <a:solidFill>
                  <a:schemeClr val="tx1"/>
                </a:solidFill>
              </a:defRPr>
            </a:lvl3pPr>
            <a:lvl4pPr marL="205722" indent="-68574">
              <a:lnSpc>
                <a:spcPts val="1935"/>
              </a:lnSpc>
              <a:buFont typeface="Arial"/>
              <a:buChar char="•"/>
              <a:defRPr sz="14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089509251"/>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endParaRPr lang="en-US" dirty="0"/>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297" tIns="137148" rIns="182865" bIns="0">
            <a:noAutofit/>
          </a:bodyPr>
          <a:lstStyle>
            <a:lvl1pPr marL="0">
              <a:lnSpc>
                <a:spcPts val="1935"/>
              </a:lnSpc>
              <a:defRPr sz="1700" baseline="0">
                <a:solidFill>
                  <a:schemeClr val="bg1"/>
                </a:solidFill>
              </a:defRPr>
            </a:lvl1pPr>
            <a:lvl2pPr>
              <a:lnSpc>
                <a:spcPts val="1935"/>
              </a:lnSpc>
              <a:defRPr sz="1700" baseline="0">
                <a:solidFill>
                  <a:schemeClr val="bg1"/>
                </a:solidFill>
              </a:defRPr>
            </a:lvl2pPr>
            <a:lvl3pPr marL="137148" indent="-137148">
              <a:lnSpc>
                <a:spcPts val="1935"/>
              </a:lnSpc>
              <a:defRPr sz="1700" baseline="0">
                <a:solidFill>
                  <a:schemeClr val="bg1"/>
                </a:solidFill>
              </a:defRPr>
            </a:lvl3pPr>
            <a:lvl4pPr marL="205722" indent="-68574">
              <a:lnSpc>
                <a:spcPts val="1935"/>
              </a:lnSpc>
              <a:buFont typeface="Arial"/>
              <a:buChar char="•"/>
              <a:defRPr sz="14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733215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tx2"/>
          </a:solidFill>
        </p:spPr>
        <p:txBody>
          <a:bodyPr lIns="182644" tIns="136983" rIns="9132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702183878"/>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7" name="TextBox 6"/>
          <p:cNvSpPr txBox="1"/>
          <p:nvPr/>
        </p:nvSpPr>
        <p:spPr>
          <a:xfrm>
            <a:off x="5" y="275919"/>
            <a:ext cx="5916331" cy="4253075"/>
          </a:xfrm>
          <a:prstGeom prst="rect">
            <a:avLst/>
          </a:prstGeom>
          <a:solidFill>
            <a:schemeClr val="tx2"/>
          </a:solidFill>
        </p:spPr>
        <p:txBody>
          <a:bodyPr wrap="square" lIns="68574" tIns="34288" rIns="68574" bIns="0" rtlCol="0" anchor="t" anchorCtr="0">
            <a:noAutofit/>
          </a:bodyPr>
          <a:lstStyle/>
          <a:p>
            <a:pPr marL="137148" indent="-137148">
              <a:lnSpc>
                <a:spcPts val="1875"/>
              </a:lnSpc>
              <a:spcBef>
                <a:spcPts val="450"/>
              </a:spcBef>
              <a:buSzPct val="80000"/>
              <a:buFont typeface="Lucida Grande"/>
              <a:buChar char="–"/>
            </a:pPr>
            <a:endParaRPr lang="en-US" sz="20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2" y="1207010"/>
            <a:ext cx="5248656" cy="3113463"/>
          </a:xfrm>
          <a:noFill/>
        </p:spPr>
        <p:txBody>
          <a:bodyPr lIns="0" tIns="0" rIns="91432" bIns="0">
            <a:noAutofit/>
          </a:bodyPr>
          <a:lstStyle>
            <a:lvl1pPr marL="0">
              <a:lnSpc>
                <a:spcPct val="100000"/>
              </a:lnSpc>
              <a:defRPr sz="2000" baseline="0">
                <a:solidFill>
                  <a:schemeClr val="bg1"/>
                </a:solidFill>
              </a:defRPr>
            </a:lvl1pPr>
            <a:lvl2pPr>
              <a:lnSpc>
                <a:spcPct val="100000"/>
              </a:lnSpc>
              <a:defRPr sz="2000" baseline="0">
                <a:solidFill>
                  <a:schemeClr val="bg1"/>
                </a:solidFill>
              </a:defRPr>
            </a:lvl2pPr>
            <a:lvl3pPr marL="137148" indent="-137148">
              <a:lnSpc>
                <a:spcPct val="100000"/>
              </a:lnSpc>
              <a:defRPr sz="1700" baseline="0">
                <a:solidFill>
                  <a:schemeClr val="bg1"/>
                </a:solidFill>
              </a:defRPr>
            </a:lvl3pPr>
            <a:lvl4pPr marL="205722" indent="-68574">
              <a:lnSpc>
                <a:spcPct val="100000"/>
              </a:lnSpc>
              <a:buFont typeface="Arial"/>
              <a:buChar char="•"/>
              <a:defRPr sz="17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2"/>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2"/>
            <a:ext cx="3118104" cy="2564892"/>
          </a:xfrm>
          <a:solidFill>
            <a:schemeClr val="bg1">
              <a:lumMod val="85000"/>
            </a:schemeClr>
          </a:solidFill>
        </p:spPr>
        <p:txBody>
          <a:bodyPr/>
          <a:lstStyle/>
          <a:p>
            <a:r>
              <a:rPr lang="en-US"/>
              <a:t>Click icon to add picture</a:t>
            </a:r>
            <a:endParaRPr lang="en-US" dirty="0"/>
          </a:p>
        </p:txBody>
      </p:sp>
      <p:sp>
        <p:nvSpPr>
          <p:cNvPr id="10" name="Text Placeholder 9"/>
          <p:cNvSpPr>
            <a:spLocks noGrp="1"/>
          </p:cNvSpPr>
          <p:nvPr>
            <p:ph type="body" sz="quarter" idx="17" hasCustomPrompt="1"/>
          </p:nvPr>
        </p:nvSpPr>
        <p:spPr>
          <a:xfrm>
            <a:off x="6025896" y="2976375"/>
            <a:ext cx="3118104" cy="1556767"/>
          </a:xfrm>
          <a:solidFill>
            <a:schemeClr val="accent1"/>
          </a:solidFill>
        </p:spPr>
        <p:txBody>
          <a:bodyPr lIns="182865" tIns="137148" rIns="91432" bIns="45716"/>
          <a:lstStyle>
            <a:lvl1pPr>
              <a:defRPr sz="900" baseline="0">
                <a:solidFill>
                  <a:schemeClr val="bg1"/>
                </a:solidFill>
              </a:defRPr>
            </a:lvl1pPr>
            <a:lvl2pPr>
              <a:defRPr sz="900"/>
            </a:lvl2pPr>
            <a:lvl3pPr>
              <a:defRPr sz="900"/>
            </a:lvl3pPr>
            <a:lvl4pPr>
              <a:defRPr sz="900"/>
            </a:lvl4pPr>
            <a:lvl5pPr>
              <a:defRPr sz="900"/>
            </a:lvl5pPr>
          </a:lstStyle>
          <a:p>
            <a:pPr lvl="0"/>
            <a:r>
              <a:rPr lang="en-US" dirty="0"/>
              <a:t>Click to insert caption.</a:t>
            </a:r>
          </a:p>
        </p:txBody>
      </p:sp>
      <p:sp>
        <p:nvSpPr>
          <p:cNvPr id="12"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5"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6"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86260466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7"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733096674"/>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0"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1"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312626004"/>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7162" tIns="137148" rIns="91432" bIns="137148"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51740082"/>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21"/>
            <a:ext cx="8330184" cy="1351027"/>
          </a:xfrm>
        </p:spPr>
        <p:txBody>
          <a:bodyPr>
            <a:noAutofit/>
          </a:bodyPr>
          <a:lstStyle>
            <a:lvl1pPr marL="0">
              <a:lnSpc>
                <a:spcPts val="4949"/>
              </a:lnSpc>
              <a:spcBef>
                <a:spcPts val="0"/>
              </a:spcBef>
              <a:defRPr sz="4500" spc="-98"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7"/>
            <a:ext cx="4572000" cy="761239"/>
          </a:xfrm>
        </p:spPr>
        <p:txBody>
          <a:bodyPr>
            <a:noAutofit/>
          </a:bodyPr>
          <a:lstStyle>
            <a:lvl1pPr marL="0">
              <a:lnSpc>
                <a:spcPts val="3000"/>
              </a:lnSpc>
              <a:spcBef>
                <a:spcPts val="0"/>
              </a:spcBef>
              <a:defRPr sz="2300" baseline="0"/>
            </a:lvl1pPr>
          </a:lstStyle>
          <a:p>
            <a:pPr lvl="0"/>
            <a:r>
              <a:rPr lang="en-US" dirty="0"/>
              <a:t>Click to insert content</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04956753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Vertical 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tx2"/>
          </a:solidFill>
        </p:spPr>
        <p:txBody>
          <a:bodyPr lIns="182865" tIns="137148" rIns="91432"/>
          <a:lstStyle>
            <a:lvl1pPr marL="0">
              <a:lnSpc>
                <a:spcPts val="1650"/>
              </a:lnSpc>
              <a:spcBef>
                <a:spcPts val="0"/>
              </a:spcBef>
              <a:spcAft>
                <a:spcPts val="1200"/>
              </a:spcAft>
              <a:defRPr sz="1500">
                <a:solidFill>
                  <a:schemeClr val="bg1"/>
                </a:solidFill>
              </a:defRPr>
            </a:lvl1pPr>
            <a:lvl2pPr marL="0" indent="0">
              <a:lnSpc>
                <a:spcPts val="1500"/>
              </a:lnSpc>
              <a:spcBef>
                <a:spcPts val="0"/>
              </a:spcBef>
              <a:spcAft>
                <a:spcPts val="900"/>
              </a:spcAft>
              <a:buFontTx/>
              <a:buNone/>
              <a:defRPr sz="1200">
                <a:solidFill>
                  <a:schemeClr val="bg1"/>
                </a:solidFill>
              </a:defRPr>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09689924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Alt Vertical 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4" y="1309879"/>
            <a:ext cx="2002536" cy="3217070"/>
          </a:xfrm>
          <a:solidFill>
            <a:schemeClr val="bg1"/>
          </a:solidFill>
        </p:spPr>
        <p:txBody>
          <a:bodyPr lIns="182865" tIns="137148" rIns="91432"/>
          <a:lstStyle>
            <a:lvl1pPr marL="0">
              <a:lnSpc>
                <a:spcPts val="1650"/>
              </a:lnSpc>
              <a:spcBef>
                <a:spcPts val="0"/>
              </a:spcBef>
              <a:spcAft>
                <a:spcPts val="1200"/>
              </a:spcAft>
              <a:defRPr sz="1500"/>
            </a:lvl1pPr>
            <a:lvl2pPr marL="0" indent="0">
              <a:lnSpc>
                <a:spcPts val="1500"/>
              </a:lnSpc>
              <a:spcBef>
                <a:spcPts val="0"/>
              </a:spcBef>
              <a:spcAft>
                <a:spcPts val="900"/>
              </a:spcAft>
              <a:buFontTx/>
              <a:buNone/>
              <a:defRPr sz="1200"/>
            </a:lvl2pPr>
            <a:lvl3pPr marL="0" indent="0">
              <a:lnSpc>
                <a:spcPts val="1500"/>
              </a:lnSpc>
              <a:spcBef>
                <a:spcPts val="0"/>
              </a:spcBef>
              <a:spcAft>
                <a:spcPts val="900"/>
              </a:spcAft>
              <a:buNone/>
              <a:defRPr sz="1200"/>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3"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4"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5688150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Quadra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3"/>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6"/>
            <a:ext cx="4526280" cy="1529335"/>
          </a:xfrm>
          <a:solidFill>
            <a:schemeClr val="tx2"/>
          </a:solidFill>
        </p:spPr>
        <p:txBody>
          <a:bodyPr lIns="457162" tIns="182865" rIns="182865">
            <a:noAutofit/>
          </a:bodyPr>
          <a:lstStyle>
            <a:lvl1pPr marL="0">
              <a:lnSpc>
                <a:spcPts val="1763"/>
              </a:lnSpc>
              <a:spcBef>
                <a:spcPts val="0"/>
              </a:spcBef>
              <a:spcAft>
                <a:spcPts val="900"/>
              </a:spcAft>
              <a:defRPr sz="1700">
                <a:solidFill>
                  <a:schemeClr val="bg1"/>
                </a:solidFill>
              </a:defRPr>
            </a:lvl1pPr>
            <a:lvl2pPr marL="123434" indent="-123434">
              <a:lnSpc>
                <a:spcPct val="100000"/>
              </a:lnSpc>
              <a:spcBef>
                <a:spcPts val="0"/>
              </a:spcBef>
              <a:spcAft>
                <a:spcPts val="450"/>
              </a:spcAft>
              <a:buFont typeface="Arial"/>
              <a:buChar char="•"/>
              <a:defRPr sz="1400" baseline="0">
                <a:solidFill>
                  <a:schemeClr val="bg1"/>
                </a:solidFill>
              </a:defRPr>
            </a:lvl2pPr>
            <a:lvl3pPr marL="0" indent="0">
              <a:lnSpc>
                <a:spcPct val="100000"/>
              </a:lnSpc>
              <a:spcBef>
                <a:spcPts val="0"/>
              </a:spcBef>
              <a:spcAft>
                <a:spcPts val="450"/>
              </a:spcAft>
              <a:buFont typeface="Arial"/>
              <a:buNone/>
              <a:defRPr sz="1400">
                <a:solidFill>
                  <a:srgbClr val="FFFFFF"/>
                </a:solidFill>
              </a:defRPr>
            </a:lvl3pPr>
            <a:lvl4pPr marL="0" indent="0">
              <a:lnSpc>
                <a:spcPts val="1500"/>
              </a:lnSpc>
              <a:spcBef>
                <a:spcPts val="0"/>
              </a:spcBef>
              <a:spcAft>
                <a:spcPts val="900"/>
              </a:spcAft>
              <a:buNone/>
              <a:defRPr sz="1200"/>
            </a:lvl4pPr>
            <a:lvl5pPr marL="0" indent="0">
              <a:lnSpc>
                <a:spcPts val="1500"/>
              </a:lnSpc>
              <a:spcBef>
                <a:spcPts val="0"/>
              </a:spcBef>
              <a:spcAft>
                <a:spcPts val="900"/>
              </a:spcAft>
              <a:buNone/>
              <a:defRPr sz="12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55917835"/>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endParaRPr lang="en-US" dirty="0"/>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608439072"/>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33"/>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9"/>
            <a:ext cx="3529584" cy="294895"/>
          </a:xfrm>
        </p:spPr>
        <p:txBody>
          <a:bodyPr>
            <a:noAutofit/>
          </a:bodyPr>
          <a:lstStyle>
            <a:lvl1pPr marL="0">
              <a:lnSpc>
                <a:spcPct val="100000"/>
              </a:lnSpc>
              <a:spcBef>
                <a:spcPts val="0"/>
              </a:spcBef>
              <a:defRPr sz="7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7241767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910"/>
            <a:ext cx="2002536" cy="3217069"/>
          </a:xfrm>
          <a:solidFill>
            <a:schemeClr val="bg1"/>
          </a:solidFill>
        </p:spPr>
        <p:txBody>
          <a:bodyPr lIns="182644" tIns="136983" rIns="9132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291771894"/>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ext Slide w/ Color Bckg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11"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rgbClr val="FFFFFF"/>
                </a:solidFill>
              </a:defRPr>
            </a:lvl1pPr>
          </a:lstStyle>
          <a:p>
            <a:r>
              <a:rPr lang="en-US"/>
              <a:t>Title or Job Number | XX Month 201X</a:t>
            </a:r>
            <a:endParaRPr lang="en-US" dirty="0"/>
          </a:p>
        </p:txBody>
      </p:sp>
      <p:sp>
        <p:nvSpPr>
          <p:cNvPr id="12"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rgbClr val="FFFFFF"/>
                </a:solidFill>
              </a:defRPr>
            </a:lvl1pPr>
          </a:lstStyle>
          <a:p>
            <a:r>
              <a:rPr lang="en-US"/>
              <a:t>See tutorial regarding confidentiality disclosures</a:t>
            </a:r>
            <a:r>
              <a:rPr lang="en-US" dirty="0"/>
              <a:t>.</a:t>
            </a:r>
          </a:p>
        </p:txBody>
      </p:sp>
      <p:sp>
        <p:nvSpPr>
          <p:cNvPr id="13"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181875257"/>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6"/>
            <a:ext cx="5717836" cy="1719072"/>
          </a:xfrm>
          <a:prstGeom prst="rect">
            <a:avLst/>
          </a:prstGeom>
        </p:spPr>
      </p:pic>
    </p:spTree>
    <p:extLst>
      <p:ext uri="{BB962C8B-B14F-4D97-AF65-F5344CB8AC3E}">
        <p14:creationId xmlns:p14="http://schemas.microsoft.com/office/powerpoint/2010/main" val="121256623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700852"/>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80026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 y="-6438"/>
            <a:ext cx="9155429" cy="5155967"/>
          </a:xfrm>
          <a:prstGeom prst="rect">
            <a:avLst/>
          </a:prstGeom>
        </p:spPr>
      </p:pic>
      <p:sp>
        <p:nvSpPr>
          <p:cNvPr id="2" name="Title 1"/>
          <p:cNvSpPr>
            <a:spLocks noGrp="1"/>
          </p:cNvSpPr>
          <p:nvPr>
            <p:ph type="ctrTitle" hasCustomPrompt="1"/>
          </p:nvPr>
        </p:nvSpPr>
        <p:spPr>
          <a:xfrm>
            <a:off x="1222917" y="1237060"/>
            <a:ext cx="6750701" cy="1165860"/>
          </a:xfrm>
        </p:spPr>
        <p:txBody>
          <a:bodyPr anchor="t" anchorCtr="0">
            <a:noAutofit/>
          </a:bodyPr>
          <a:lstStyle>
            <a:lvl1pPr algn="l">
              <a:lnSpc>
                <a:spcPct val="90000"/>
              </a:lnSpc>
              <a:defRPr sz="36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220391" y="2743200"/>
            <a:ext cx="3350466" cy="190510"/>
          </a:xfrm>
        </p:spPr>
        <p:txBody>
          <a:bodyPr/>
          <a:lstStyle>
            <a:lvl1pPr algn="l">
              <a:defRPr sz="1100" b="1">
                <a:solidFill>
                  <a:schemeClr val="accent2"/>
                </a:solidFill>
              </a:defRPr>
            </a:lvl1pPr>
          </a:lstStyle>
          <a:p>
            <a:fld id="{6050E0BC-091B-4F46-A64B-EF4A39477016}" type="datetime4">
              <a:rPr lang="en-US" smtClean="0">
                <a:solidFill>
                  <a:srgbClr val="63666A"/>
                </a:solidFill>
              </a:rPr>
              <a:pPr/>
              <a:t>May 4, 2017</a:t>
            </a:fld>
            <a:endParaRPr lang="en-CA" dirty="0">
              <a:solidFill>
                <a:srgbClr val="63666A"/>
              </a:solidFill>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4322" y="274322"/>
            <a:ext cx="675865" cy="675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22106" y="2976373"/>
            <a:ext cx="6747272" cy="138500"/>
          </a:xfrm>
          <a:prstGeom prst="rect">
            <a:avLst/>
          </a:prstGeom>
          <a:noFill/>
        </p:spPr>
        <p:txBody>
          <a:bodyPr wrap="square" lIns="0" tIns="0" rIns="0" bIns="0" rtlCol="0">
            <a:spAutoFit/>
          </a:bodyPr>
          <a:lstStyle/>
          <a:p>
            <a:pPr defTabSz="685742"/>
            <a:r>
              <a:rPr lang="en-CA" sz="900" dirty="0">
                <a:solidFill>
                  <a:srgbClr val="63666A"/>
                </a:solidFill>
              </a:rPr>
              <a:t>Confidential. Not to be copied, distributed, or reproduced without prior approval. </a:t>
            </a:r>
          </a:p>
        </p:txBody>
      </p:sp>
      <p:sp>
        <p:nvSpPr>
          <p:cNvPr id="10" name="AutoShape 3"/>
          <p:cNvSpPr>
            <a:spLocks noChangeAspect="1" noChangeArrowheads="1" noTextEdit="1"/>
          </p:cNvSpPr>
          <p:nvPr userDrawn="1"/>
        </p:nvSpPr>
        <p:spPr bwMode="auto">
          <a:xfrm>
            <a:off x="273846" y="273845"/>
            <a:ext cx="6762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Tree>
    <p:extLst>
      <p:ext uri="{BB962C8B-B14F-4D97-AF65-F5344CB8AC3E}">
        <p14:creationId xmlns:p14="http://schemas.microsoft.com/office/powerpoint/2010/main" val="59409587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6" y="-6438"/>
            <a:ext cx="9155426" cy="5155967"/>
          </a:xfrm>
          <a:prstGeom prst="rect">
            <a:avLst/>
          </a:prstGeom>
        </p:spPr>
      </p:pic>
      <p:sp>
        <p:nvSpPr>
          <p:cNvPr id="2" name="Title 1"/>
          <p:cNvSpPr>
            <a:spLocks noGrp="1"/>
          </p:cNvSpPr>
          <p:nvPr>
            <p:ph type="ctrTitle" hasCustomPrompt="1"/>
          </p:nvPr>
        </p:nvSpPr>
        <p:spPr>
          <a:xfrm>
            <a:off x="1218679" y="1237060"/>
            <a:ext cx="6750701" cy="1063101"/>
          </a:xfrm>
        </p:spPr>
        <p:txBody>
          <a:bodyPr anchor="t" anchorCtr="0">
            <a:noAutofit/>
          </a:bodyPr>
          <a:lstStyle>
            <a:lvl1pPr algn="l">
              <a:lnSpc>
                <a:spcPct val="90000"/>
              </a:lnSpc>
              <a:defRPr sz="36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220392" y="2304288"/>
            <a:ext cx="2984945" cy="190510"/>
          </a:xfrm>
        </p:spPr>
        <p:txBody>
          <a:bodyPr/>
          <a:lstStyle>
            <a:lvl1pPr algn="l">
              <a:defRPr sz="1000" b="1">
                <a:solidFill>
                  <a:schemeClr val="accent2"/>
                </a:solidFill>
              </a:defRPr>
            </a:lvl1pPr>
          </a:lstStyle>
          <a:p>
            <a:fld id="{11A10271-0286-4BA7-AF61-91EDADC7C7D8}" type="datetime4">
              <a:rPr lang="en-US" smtClean="0">
                <a:solidFill>
                  <a:srgbClr val="63666A"/>
                </a:solidFill>
              </a:rPr>
              <a:pPr/>
              <a:t>May 4, 2017</a:t>
            </a:fld>
            <a:endParaRPr lang="en-CA" dirty="0">
              <a:solidFill>
                <a:srgbClr val="63666A"/>
              </a:solidFill>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4322" y="274322"/>
            <a:ext cx="675865" cy="6758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22106" y="2537461"/>
            <a:ext cx="2983230" cy="1625060"/>
          </a:xfrm>
          <a:prstGeom prst="rect">
            <a:avLst/>
          </a:prstGeom>
          <a:noFill/>
        </p:spPr>
        <p:txBody>
          <a:bodyPr wrap="square" lIns="0" tIns="0" rIns="0" bIns="0" rtlCol="0">
            <a:spAutoFit/>
          </a:bodyPr>
          <a:lstStyle/>
          <a:p>
            <a:pPr defTabSz="685742">
              <a:lnSpc>
                <a:spcPct val="110000"/>
              </a:lnSpc>
            </a:pPr>
            <a:r>
              <a:rPr lang="en-CA" sz="600" b="1" dirty="0">
                <a:solidFill>
                  <a:srgbClr val="63666A"/>
                </a:solidFill>
              </a:rPr>
              <a:t>Confidential. Not to be copied, reproduced, or distributed without prior approval.</a:t>
            </a:r>
          </a:p>
          <a:p>
            <a:pPr defTabSz="685742">
              <a:lnSpc>
                <a:spcPct val="110000"/>
              </a:lnSpc>
            </a:pPr>
            <a:endParaRPr lang="en-CA" sz="600" b="1" dirty="0">
              <a:solidFill>
                <a:srgbClr val="63666A"/>
              </a:solidFill>
            </a:endParaRPr>
          </a:p>
          <a:p>
            <a:pPr defTabSz="685742">
              <a:lnSpc>
                <a:spcPct val="110000"/>
              </a:lnSpc>
            </a:pPr>
            <a:r>
              <a:rPr lang="en-CA" sz="600" b="1" dirty="0">
                <a:solidFill>
                  <a:srgbClr val="63666A"/>
                </a:solidFill>
              </a:rPr>
              <a:t>CAUTION CONCERNING FORWARD-LOOKING STATEMENTS:</a:t>
            </a:r>
          </a:p>
          <a:p>
            <a:pPr defTabSz="685742">
              <a:lnSpc>
                <a:spcPct val="110000"/>
              </a:lnSpc>
            </a:pPr>
            <a:r>
              <a:rPr lang="en-CA" sz="600" dirty="0">
                <a:solidFill>
                  <a:srgbClr val="63666A"/>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600" dirty="0">
                <a:solidFill>
                  <a:srgbClr val="63666A"/>
                </a:solidFill>
              </a:rPr>
            </a:br>
            <a:r>
              <a:rPr lang="en-CA" sz="600" dirty="0">
                <a:solidFill>
                  <a:srgbClr val="63666A"/>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4365283" y="2537462"/>
            <a:ext cx="3600450" cy="2539157"/>
          </a:xfrm>
          <a:prstGeom prst="rect">
            <a:avLst/>
          </a:prstGeom>
          <a:noFill/>
        </p:spPr>
        <p:txBody>
          <a:bodyPr wrap="square" lIns="0" tIns="0" rIns="0" bIns="0" rtlCol="0">
            <a:spAutoFit/>
          </a:bodyPr>
          <a:lstStyle/>
          <a:p>
            <a:pPr defTabSz="685742">
              <a:lnSpc>
                <a:spcPct val="110000"/>
              </a:lnSpc>
            </a:pPr>
            <a:r>
              <a:rPr lang="en-CA" sz="600" b="1" dirty="0">
                <a:solidFill>
                  <a:srgbClr val="63666A"/>
                </a:solidFill>
              </a:rPr>
              <a:t>NON-GAAP FINANCIAL MEASURES:</a:t>
            </a:r>
          </a:p>
          <a:p>
            <a:pPr defTabSz="685742">
              <a:lnSpc>
                <a:spcPct val="110000"/>
              </a:lnSpc>
            </a:pPr>
            <a:r>
              <a:rPr lang="en-CA" sz="600" dirty="0">
                <a:solidFill>
                  <a:srgbClr val="63666A"/>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defTabSz="685742">
              <a:lnSpc>
                <a:spcPct val="110000"/>
              </a:lnSpc>
            </a:pPr>
            <a:r>
              <a:rPr lang="en-CA" sz="600" dirty="0">
                <a:solidFill>
                  <a:srgbClr val="63666A"/>
                </a:solidFill>
              </a:rPr>
              <a:t>•  Operating earnings and EPS, which is earnings from continuing operations excluding non-service-related pension costs of our principal pension plans.</a:t>
            </a:r>
          </a:p>
          <a:p>
            <a:pPr defTabSz="685742">
              <a:lnSpc>
                <a:spcPct val="110000"/>
              </a:lnSpc>
            </a:pPr>
            <a:r>
              <a:rPr lang="en-CA" sz="600" dirty="0">
                <a:solidFill>
                  <a:srgbClr val="63666A"/>
                </a:solidFill>
              </a:rPr>
              <a:t>•  GE Industrial operating &amp; Verticals earnings and EPS, which is operating earnings of our industrial businesses and the GE Capital businesses that we expect to retain.</a:t>
            </a:r>
          </a:p>
          <a:p>
            <a:pPr defTabSz="685742">
              <a:lnSpc>
                <a:spcPct val="110000"/>
              </a:lnSpc>
            </a:pPr>
            <a:r>
              <a:rPr lang="en-CA" sz="600" dirty="0">
                <a:solidFill>
                  <a:srgbClr val="63666A"/>
                </a:solidFill>
              </a:rPr>
              <a:t>•  GE Industrial &amp; Verticals revenues, which is revenue of our industrial businesses and the GE Capital businesses that we expect to retain.</a:t>
            </a:r>
          </a:p>
          <a:p>
            <a:pPr defTabSz="685742">
              <a:lnSpc>
                <a:spcPct val="110000"/>
              </a:lnSpc>
            </a:pPr>
            <a:r>
              <a:rPr lang="en-CA" sz="600" dirty="0">
                <a:solidFill>
                  <a:srgbClr val="63666A"/>
                </a:solidFill>
              </a:rPr>
              <a:t>•  Industrial segment organic revenue, which is the sum of revenue from all of our industrial segments less the effects of acquisitions/dispositions and currency exchange.</a:t>
            </a:r>
          </a:p>
          <a:p>
            <a:pPr defTabSz="685742">
              <a:lnSpc>
                <a:spcPct val="110000"/>
              </a:lnSpc>
            </a:pPr>
            <a:r>
              <a:rPr lang="en-CA" sz="600" dirty="0">
                <a:solidFill>
                  <a:srgbClr val="63666A"/>
                </a:solidFill>
              </a:rPr>
              <a:t>•  Industrial segment organic operating profit, which is the sum of segment profit from all of our industrial segments less the effects of acquisitions/dispositions and currency exchange.</a:t>
            </a:r>
          </a:p>
          <a:p>
            <a:pPr defTabSz="685742">
              <a:lnSpc>
                <a:spcPct val="110000"/>
              </a:lnSpc>
            </a:pPr>
            <a:r>
              <a:rPr lang="en-CA" sz="600" dirty="0">
                <a:solidFill>
                  <a:srgbClr val="63666A"/>
                </a:solidFill>
              </a:rPr>
              <a:t>•  Industrial cash flows from operating activities (Industrial CFOA), which is GE’s cash flow from operating activities excluding dividends received from GE Capital.</a:t>
            </a:r>
          </a:p>
          <a:p>
            <a:pPr defTabSz="685742">
              <a:lnSpc>
                <a:spcPct val="110000"/>
              </a:lnSpc>
            </a:pPr>
            <a:r>
              <a:rPr lang="en-CA" sz="600" dirty="0">
                <a:solidFill>
                  <a:srgbClr val="63666A"/>
                </a:solidFill>
              </a:rPr>
              <a:t>•  Capital ending net investment (ENI), excluding liquidity, which is a measure we use to measure the size of our Capital segment.</a:t>
            </a:r>
          </a:p>
          <a:p>
            <a:pPr defTabSz="685742">
              <a:lnSpc>
                <a:spcPct val="110000"/>
              </a:lnSpc>
            </a:pPr>
            <a:r>
              <a:rPr lang="en-CA" sz="600" dirty="0">
                <a:solidFill>
                  <a:srgbClr val="63666A"/>
                </a:solidFill>
              </a:rPr>
              <a:t>•  GE Capital Tier 1 Common ratio estimate is a ratio of equity</a:t>
            </a:r>
          </a:p>
        </p:txBody>
      </p:sp>
      <p:sp>
        <p:nvSpPr>
          <p:cNvPr id="12" name="AutoShape 3"/>
          <p:cNvSpPr>
            <a:spLocks noChangeAspect="1" noChangeArrowheads="1" noTextEdit="1"/>
          </p:cNvSpPr>
          <p:nvPr userDrawn="1"/>
        </p:nvSpPr>
        <p:spPr bwMode="auto">
          <a:xfrm>
            <a:off x="273846" y="273845"/>
            <a:ext cx="6762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Tree>
    <p:extLst>
      <p:ext uri="{BB962C8B-B14F-4D97-AF65-F5344CB8AC3E}">
        <p14:creationId xmlns:p14="http://schemas.microsoft.com/office/powerpoint/2010/main" val="72951811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3" y="1237062"/>
            <a:ext cx="6750701" cy="2139553"/>
          </a:xfrm>
        </p:spPr>
        <p:txBody>
          <a:bodyPr anchor="t" anchorCtr="0">
            <a:noAutofit/>
          </a:bodyPr>
          <a:lstStyle>
            <a:lvl1pPr>
              <a:lnSpc>
                <a:spcPct val="90000"/>
              </a:lnSpc>
              <a:defRPr sz="36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solidFill>
                  <a:prstClr val="white"/>
                </a:solidFill>
              </a:rPr>
              <a:pPr/>
              <a:t>May 4, 2017</a:t>
            </a:fld>
            <a:endParaRPr lang="en-CA">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solidFill>
                  <a:prstClr val="white"/>
                </a:solidFill>
              </a:rPr>
              <a:t>Presentation Title</a:t>
            </a:r>
            <a:endParaRPr lang="en-CA" dirty="0">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solidFill>
                  <a:prstClr val="white"/>
                </a:solidFill>
              </a:rPr>
              <a:pPr/>
              <a:t>‹#›</a:t>
            </a:fld>
            <a:endParaRPr lang="en-CA">
              <a:solidFill>
                <a:prstClr val="white"/>
              </a:solidFill>
            </a:endParaRPr>
          </a:p>
        </p:txBody>
      </p:sp>
      <p:cxnSp>
        <p:nvCxnSpPr>
          <p:cNvPr id="7" name="Straight Connector 6"/>
          <p:cNvCxnSpPr/>
          <p:nvPr userDrawn="1"/>
        </p:nvCxnSpPr>
        <p:spPr>
          <a:xfrm>
            <a:off x="1220392" y="4808247"/>
            <a:ext cx="75868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84982" y="4856936"/>
            <a:ext cx="3867912" cy="276999"/>
          </a:xfrm>
          <a:prstGeom prst="rect">
            <a:avLst/>
          </a:prstGeom>
          <a:noFill/>
        </p:spPr>
        <p:txBody>
          <a:bodyPr wrap="square" lIns="0" tIns="0" rIns="0" bIns="0" rtlCol="0">
            <a:spAutoFit/>
          </a:bodyPr>
          <a:lstStyle/>
          <a:p>
            <a:pPr defTabSz="685742"/>
            <a:r>
              <a:rPr lang="en-CA" sz="900" dirty="0">
                <a:solidFill>
                  <a:prstClr val="white"/>
                </a:solidFill>
              </a:rPr>
              <a:t>Confidential. Not to be copied, distributed, or reproduced without prior approval. </a:t>
            </a:r>
          </a:p>
        </p:txBody>
      </p: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21" y="4759452"/>
            <a:ext cx="288036" cy="28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27"/>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858" y="-6858"/>
            <a:ext cx="9155430" cy="5157216"/>
          </a:xfrm>
        </p:spPr>
        <p:txBody>
          <a:bodyPr/>
          <a:lstStyle/>
          <a:p>
            <a:r>
              <a:rPr lang="en-US"/>
              <a:t>Click icon to add picture</a:t>
            </a:r>
            <a:endParaRPr lang="en-CA"/>
          </a:p>
        </p:txBody>
      </p:sp>
      <p:sp>
        <p:nvSpPr>
          <p:cNvPr id="2" name="Title 1"/>
          <p:cNvSpPr>
            <a:spLocks noGrp="1"/>
          </p:cNvSpPr>
          <p:nvPr>
            <p:ph type="title" hasCustomPrompt="1"/>
          </p:nvPr>
        </p:nvSpPr>
        <p:spPr>
          <a:xfrm>
            <a:off x="1220393" y="164592"/>
            <a:ext cx="6753225" cy="685800"/>
          </a:xfrm>
        </p:spPr>
        <p:txBody>
          <a:bodyPr anchor="ctr" anchorCtr="0">
            <a:noAutofit/>
          </a:bodyPr>
          <a:lstStyle>
            <a:lvl1pPr>
              <a:lnSpc>
                <a:spcPct val="90000"/>
              </a:lnSpc>
              <a:defRPr sz="27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1062205943"/>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858" y="-6858"/>
            <a:ext cx="9155430" cy="5157216"/>
          </a:xfrm>
        </p:spPr>
        <p:txBody>
          <a:bodyPr/>
          <a:lstStyle/>
          <a:p>
            <a:r>
              <a:rPr lang="en-US"/>
              <a:t>Click icon to add picture</a:t>
            </a:r>
            <a:endParaRPr lang="en-CA"/>
          </a:p>
        </p:txBody>
      </p:sp>
      <p:sp>
        <p:nvSpPr>
          <p:cNvPr id="2" name="Title 1"/>
          <p:cNvSpPr>
            <a:spLocks noGrp="1"/>
          </p:cNvSpPr>
          <p:nvPr>
            <p:ph type="title" hasCustomPrompt="1"/>
          </p:nvPr>
        </p:nvSpPr>
        <p:spPr>
          <a:xfrm>
            <a:off x="1220393" y="164592"/>
            <a:ext cx="6753225" cy="685800"/>
          </a:xfrm>
        </p:spPr>
        <p:txBody>
          <a:bodyPr anchor="ctr" anchorCtr="0">
            <a:noAutofit/>
          </a:bodyPr>
          <a:lstStyle>
            <a:lvl1pPr>
              <a:lnSpc>
                <a:spcPct val="90000"/>
              </a:lnSpc>
              <a:defRPr sz="27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321451313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1" y="164592"/>
            <a:ext cx="6748272" cy="6858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solidFill>
                  <a:srgbClr val="63666A"/>
                </a:solidFill>
              </a:rPr>
              <a:pPr/>
              <a:t>May 4, 2017</a:t>
            </a:fld>
            <a:endParaRPr lang="en-CA">
              <a:solidFill>
                <a:srgbClr val="63666A"/>
              </a:solidFill>
            </a:endParaRPr>
          </a:p>
        </p:txBody>
      </p:sp>
      <p:sp>
        <p:nvSpPr>
          <p:cNvPr id="5" name="Footer Placeholder 4"/>
          <p:cNvSpPr>
            <a:spLocks noGrp="1"/>
          </p:cNvSpPr>
          <p:nvPr>
            <p:ph type="ftr" sz="quarter" idx="11"/>
          </p:nvPr>
        </p:nvSpPr>
        <p:spPr/>
        <p:txBody>
          <a:bodyPr/>
          <a:lstStyle/>
          <a:p>
            <a:r>
              <a:rPr lang="en-CA">
                <a:solidFill>
                  <a:srgbClr val="63666A"/>
                </a:solidFill>
              </a:rPr>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9" name="Text Placeholder 8"/>
          <p:cNvSpPr>
            <a:spLocks noGrp="1"/>
          </p:cNvSpPr>
          <p:nvPr>
            <p:ph type="body" sz="quarter" idx="13" hasCustomPrompt="1"/>
          </p:nvPr>
        </p:nvSpPr>
        <p:spPr>
          <a:xfrm>
            <a:off x="1220393" y="850392"/>
            <a:ext cx="6753225" cy="253746"/>
          </a:xfrm>
        </p:spPr>
        <p:txBody>
          <a:bodyPr anchor="b" anchorCtr="0"/>
          <a:lstStyle>
            <a:lvl1pPr marL="0" indent="0">
              <a:lnSpc>
                <a:spcPct val="90000"/>
              </a:lnSpc>
              <a:spcBef>
                <a:spcPts val="0"/>
              </a:spcBef>
              <a:buFontTx/>
              <a:buNone/>
              <a:defRPr sz="1100" b="1"/>
            </a:lvl1pPr>
          </a:lstStyle>
          <a:p>
            <a:pPr lvl="0"/>
            <a:r>
              <a:rPr lang="en-US" dirty="0"/>
              <a:t>Subtitle</a:t>
            </a:r>
          </a:p>
        </p:txBody>
      </p:sp>
      <p:sp>
        <p:nvSpPr>
          <p:cNvPr id="12" name="Content Placeholder 11"/>
          <p:cNvSpPr>
            <a:spLocks noGrp="1"/>
          </p:cNvSpPr>
          <p:nvPr>
            <p:ph sz="quarter" idx="14"/>
          </p:nvPr>
        </p:nvSpPr>
        <p:spPr>
          <a:xfrm>
            <a:off x="1220393" y="1385316"/>
            <a:ext cx="6753225" cy="325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3676307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604" tIns="182644" rIns="182644">
            <a:noAutofit/>
          </a:bodyPr>
          <a:lstStyle>
            <a:lvl1pPr marL="0">
              <a:lnSpc>
                <a:spcPts val="2349"/>
              </a:lnSpc>
              <a:spcBef>
                <a:spcPts val="0"/>
              </a:spcBef>
              <a:spcAft>
                <a:spcPts val="1200"/>
              </a:spcAft>
              <a:defRPr sz="2200">
                <a:solidFill>
                  <a:schemeClr val="bg1"/>
                </a:solidFill>
              </a:defRPr>
            </a:lvl1pPr>
            <a:lvl2pPr marL="164377" indent="-164377">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408867095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1" y="164592"/>
            <a:ext cx="6748272" cy="6858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solidFill>
                  <a:srgbClr val="63666A"/>
                </a:solidFill>
              </a:rPr>
              <a:pPr/>
              <a:t>May 4, 2017</a:t>
            </a:fld>
            <a:endParaRPr lang="en-CA">
              <a:solidFill>
                <a:srgbClr val="63666A"/>
              </a:solidFill>
            </a:endParaRPr>
          </a:p>
        </p:txBody>
      </p:sp>
      <p:sp>
        <p:nvSpPr>
          <p:cNvPr id="5" name="Footer Placeholder 4"/>
          <p:cNvSpPr>
            <a:spLocks noGrp="1"/>
          </p:cNvSpPr>
          <p:nvPr>
            <p:ph type="ftr" sz="quarter" idx="11"/>
          </p:nvPr>
        </p:nvSpPr>
        <p:spPr/>
        <p:txBody>
          <a:bodyPr/>
          <a:lstStyle/>
          <a:p>
            <a:r>
              <a:rPr lang="en-CA">
                <a:solidFill>
                  <a:srgbClr val="63666A"/>
                </a:solidFill>
              </a:rPr>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cxnSp>
        <p:nvCxnSpPr>
          <p:cNvPr id="8" name="Straight Connector 7"/>
          <p:cNvCxnSpPr/>
          <p:nvPr/>
        </p:nvCxnSpPr>
        <p:spPr>
          <a:xfrm>
            <a:off x="2063353" y="1235441"/>
            <a:ext cx="674727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220393" y="850392"/>
            <a:ext cx="6753225" cy="253746"/>
          </a:xfrm>
        </p:spPr>
        <p:txBody>
          <a:bodyPr anchor="b" anchorCtr="0"/>
          <a:lstStyle>
            <a:lvl1pPr marL="0" indent="0">
              <a:lnSpc>
                <a:spcPct val="90000"/>
              </a:lnSpc>
              <a:spcBef>
                <a:spcPts val="0"/>
              </a:spcBef>
              <a:buFontTx/>
              <a:buNone/>
              <a:defRPr sz="1100" b="1"/>
            </a:lvl1pPr>
          </a:lstStyle>
          <a:p>
            <a:pPr lvl="0"/>
            <a:r>
              <a:rPr lang="en-US" dirty="0"/>
              <a:t>Subtitle</a:t>
            </a:r>
          </a:p>
        </p:txBody>
      </p:sp>
      <p:sp>
        <p:nvSpPr>
          <p:cNvPr id="12" name="Content Placeholder 11"/>
          <p:cNvSpPr>
            <a:spLocks noGrp="1"/>
          </p:cNvSpPr>
          <p:nvPr>
            <p:ph sz="quarter" idx="14"/>
          </p:nvPr>
        </p:nvSpPr>
        <p:spPr>
          <a:xfrm>
            <a:off x="1220393" y="1385316"/>
            <a:ext cx="6753225" cy="3257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cxnSp>
        <p:nvCxnSpPr>
          <p:cNvPr id="10" name="Straight Connector 9"/>
          <p:cNvCxnSpPr/>
          <p:nvPr userDrawn="1"/>
        </p:nvCxnSpPr>
        <p:spPr>
          <a:xfrm>
            <a:off x="1220391" y="1235441"/>
            <a:ext cx="759023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65391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3" y="164592"/>
            <a:ext cx="6744389" cy="6858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217773" y="850392"/>
            <a:ext cx="3710225"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5" name="Text Placeholder 4"/>
          <p:cNvSpPr>
            <a:spLocks noGrp="1"/>
          </p:cNvSpPr>
          <p:nvPr>
            <p:ph type="body" sz="quarter" idx="3" hasCustomPrompt="1"/>
          </p:nvPr>
        </p:nvSpPr>
        <p:spPr>
          <a:xfrm>
            <a:off x="5107783" y="850392"/>
            <a:ext cx="3700865"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cxnSp>
        <p:nvCxnSpPr>
          <p:cNvPr id="11" name="Straight Connector 10"/>
          <p:cNvCxnSpPr/>
          <p:nvPr/>
        </p:nvCxnSpPr>
        <p:spPr>
          <a:xfrm>
            <a:off x="1219761" y="1237156"/>
            <a:ext cx="3708239"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07783" y="1237156"/>
            <a:ext cx="3700865"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220393" y="1386698"/>
            <a:ext cx="3707606" cy="3257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9" name="Content Placeholder 18"/>
          <p:cNvSpPr>
            <a:spLocks noGrp="1"/>
          </p:cNvSpPr>
          <p:nvPr>
            <p:ph sz="quarter" idx="14"/>
          </p:nvPr>
        </p:nvSpPr>
        <p:spPr>
          <a:xfrm>
            <a:off x="5107782" y="1386698"/>
            <a:ext cx="3702844" cy="3257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cxnSp>
        <p:nvCxnSpPr>
          <p:cNvPr id="13" name="Straight Connector 12"/>
          <p:cNvCxnSpPr/>
          <p:nvPr userDrawn="1"/>
        </p:nvCxnSpPr>
        <p:spPr>
          <a:xfrm>
            <a:off x="1219761" y="1237156"/>
            <a:ext cx="3708239"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107783" y="1237156"/>
            <a:ext cx="3700865"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075012"/>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solidFill>
                  <a:srgbClr val="63666A"/>
                </a:solidFill>
              </a:rPr>
              <a:pPr/>
              <a:t>May 4, 2017</a:t>
            </a:fld>
            <a:endParaRPr lang="en-CA">
              <a:solidFill>
                <a:srgbClr val="63666A"/>
              </a:solidFill>
            </a:endParaRPr>
          </a:p>
        </p:txBody>
      </p:sp>
      <p:sp>
        <p:nvSpPr>
          <p:cNvPr id="6" name="Footer Placeholder 5"/>
          <p:cNvSpPr>
            <a:spLocks noGrp="1"/>
          </p:cNvSpPr>
          <p:nvPr>
            <p:ph type="ftr" sz="quarter" idx="11"/>
          </p:nvPr>
        </p:nvSpPr>
        <p:spPr/>
        <p:txBody>
          <a:bodyPr/>
          <a:lstStyle/>
          <a:p>
            <a:r>
              <a:rPr lang="en-CA">
                <a:solidFill>
                  <a:srgbClr val="63666A"/>
                </a:solidFill>
              </a:rPr>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cxnSp>
        <p:nvCxnSpPr>
          <p:cNvPr id="9" name="Straight Connector 8"/>
          <p:cNvCxnSpPr/>
          <p:nvPr/>
        </p:nvCxnSpPr>
        <p:spPr>
          <a:xfrm>
            <a:off x="1220393" y="1237156"/>
            <a:ext cx="758437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220393" y="1388744"/>
            <a:ext cx="3707606" cy="325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5107782" y="1388744"/>
            <a:ext cx="3696891" cy="325755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220393" y="1237156"/>
            <a:ext cx="758437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188673"/>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3" y="164592"/>
            <a:ext cx="6744389" cy="6858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217773" y="850392"/>
            <a:ext cx="2407158"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5" name="Text Placeholder 4"/>
          <p:cNvSpPr>
            <a:spLocks noGrp="1"/>
          </p:cNvSpPr>
          <p:nvPr>
            <p:ph type="body" sz="quarter" idx="3" hasCustomPrompt="1"/>
          </p:nvPr>
        </p:nvSpPr>
        <p:spPr>
          <a:xfrm>
            <a:off x="3808571" y="850392"/>
            <a:ext cx="2407158"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cxnSp>
        <p:nvCxnSpPr>
          <p:cNvPr id="11" name="Straight Connector 10"/>
          <p:cNvCxnSpPr/>
          <p:nvPr/>
        </p:nvCxnSpPr>
        <p:spPr>
          <a:xfrm>
            <a:off x="1219759" y="1237156"/>
            <a:ext cx="240715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808571" y="1237156"/>
            <a:ext cx="240715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220391" y="1386698"/>
            <a:ext cx="2407158" cy="325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3808571" y="1386698"/>
            <a:ext cx="2407158" cy="3257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403467" y="1237060"/>
            <a:ext cx="240715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400514" y="850392"/>
            <a:ext cx="2407158" cy="253746"/>
          </a:xfrm>
        </p:spPr>
        <p:txBody>
          <a:bodyPr anchor="b" anchorCtr="0">
            <a:noAutofit/>
          </a:bodyPr>
          <a:lstStyle>
            <a:lvl1pPr marL="0" indent="0">
              <a:lnSpc>
                <a:spcPct val="90000"/>
              </a:lnSpc>
              <a:spcBef>
                <a:spcPts val="0"/>
              </a:spcBef>
              <a:buFontTx/>
              <a:buNone/>
              <a:defRPr sz="1100" b="1"/>
            </a:lvl1pPr>
          </a:lstStyle>
          <a:p>
            <a:pPr lvl="0"/>
            <a:r>
              <a:rPr lang="en-US" dirty="0"/>
              <a:t>Subtitle</a:t>
            </a:r>
          </a:p>
        </p:txBody>
      </p:sp>
      <p:sp>
        <p:nvSpPr>
          <p:cNvPr id="16" name="Content Placeholder 15"/>
          <p:cNvSpPr>
            <a:spLocks noGrp="1"/>
          </p:cNvSpPr>
          <p:nvPr>
            <p:ph sz="quarter" idx="16"/>
          </p:nvPr>
        </p:nvSpPr>
        <p:spPr>
          <a:xfrm>
            <a:off x="6399753" y="1386697"/>
            <a:ext cx="2407444" cy="32468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219759" y="1237156"/>
            <a:ext cx="240715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808571" y="1237156"/>
            <a:ext cx="240715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403467" y="1237060"/>
            <a:ext cx="240715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65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3" y="164592"/>
            <a:ext cx="6744389" cy="6858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217773" y="850392"/>
            <a:ext cx="1789938"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5" name="Text Placeholder 4"/>
          <p:cNvSpPr>
            <a:spLocks noGrp="1"/>
          </p:cNvSpPr>
          <p:nvPr>
            <p:ph type="body" sz="quarter" idx="3" hasCustomPrompt="1"/>
          </p:nvPr>
        </p:nvSpPr>
        <p:spPr>
          <a:xfrm>
            <a:off x="3151078" y="850392"/>
            <a:ext cx="1789938" cy="253746"/>
          </a:xfrm>
        </p:spPr>
        <p:txBody>
          <a:bodyPr anchor="b">
            <a:noAutofit/>
          </a:bodyPr>
          <a:lstStyle>
            <a:lvl1pPr marL="0" indent="0">
              <a:lnSpc>
                <a:spcPct val="90000"/>
              </a:lnSpc>
              <a:spcBef>
                <a:spcPts val="0"/>
              </a:spcBef>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cxnSp>
        <p:nvCxnSpPr>
          <p:cNvPr id="11" name="Straight Connector 10"/>
          <p:cNvCxnSpPr/>
          <p:nvPr/>
        </p:nvCxnSpPr>
        <p:spPr>
          <a:xfrm>
            <a:off x="1219759" y="1237156"/>
            <a:ext cx="178993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53401" y="1237156"/>
            <a:ext cx="178993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220391" y="1386698"/>
            <a:ext cx="1789938" cy="3257550"/>
          </a:xfrm>
        </p:spPr>
        <p:txBody>
          <a:bodyPr/>
          <a:lstStyle>
            <a:lvl1pPr>
              <a:spcBef>
                <a:spcPts val="900"/>
              </a:spcBef>
              <a:defRPr sz="1800"/>
            </a:lvl1pPr>
            <a:lvl2pPr>
              <a:defRPr sz="1800"/>
            </a:lvl2pPr>
            <a:lvl3pPr>
              <a:spcBef>
                <a:spcPts val="750"/>
              </a:spcBef>
              <a:defRPr sz="1600"/>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9" name="Content Placeholder 18"/>
          <p:cNvSpPr>
            <a:spLocks noGrp="1"/>
          </p:cNvSpPr>
          <p:nvPr>
            <p:ph sz="quarter" idx="14"/>
          </p:nvPr>
        </p:nvSpPr>
        <p:spPr>
          <a:xfrm>
            <a:off x="3152521" y="1386698"/>
            <a:ext cx="1789938" cy="3257550"/>
          </a:xfrm>
        </p:spPr>
        <p:txBody>
          <a:bodyPr/>
          <a:lstStyle>
            <a:lvl1pPr>
              <a:spcBef>
                <a:spcPts val="900"/>
              </a:spcBef>
              <a:defRPr sz="1800"/>
            </a:lvl1pPr>
            <a:lvl2pPr>
              <a:defRPr sz="1800"/>
            </a:lvl2pPr>
            <a:lvl3pPr>
              <a:spcBef>
                <a:spcPts val="750"/>
              </a:spcBef>
              <a:defRPr sz="1600"/>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cxnSp>
        <p:nvCxnSpPr>
          <p:cNvPr id="13" name="Straight Connector 12"/>
          <p:cNvCxnSpPr/>
          <p:nvPr/>
        </p:nvCxnSpPr>
        <p:spPr>
          <a:xfrm>
            <a:off x="5087044" y="1237060"/>
            <a:ext cx="178993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5084383" y="850392"/>
            <a:ext cx="1789938" cy="253746"/>
          </a:xfrm>
        </p:spPr>
        <p:txBody>
          <a:bodyPr anchor="b" anchorCtr="0">
            <a:noAutofit/>
          </a:bodyPr>
          <a:lstStyle>
            <a:lvl1pPr marL="0" indent="0">
              <a:lnSpc>
                <a:spcPct val="90000"/>
              </a:lnSpc>
              <a:spcBef>
                <a:spcPts val="0"/>
              </a:spcBef>
              <a:buFontTx/>
              <a:buNone/>
              <a:defRPr sz="1100" b="1"/>
            </a:lvl1pPr>
          </a:lstStyle>
          <a:p>
            <a:pPr lvl="0"/>
            <a:r>
              <a:rPr lang="en-US" dirty="0"/>
              <a:t>Subtitle</a:t>
            </a:r>
          </a:p>
        </p:txBody>
      </p:sp>
      <p:sp>
        <p:nvSpPr>
          <p:cNvPr id="16" name="Content Placeholder 15"/>
          <p:cNvSpPr>
            <a:spLocks noGrp="1"/>
          </p:cNvSpPr>
          <p:nvPr>
            <p:ph sz="quarter" idx="16"/>
          </p:nvPr>
        </p:nvSpPr>
        <p:spPr>
          <a:xfrm>
            <a:off x="5084651" y="1386697"/>
            <a:ext cx="1789938" cy="3246834"/>
          </a:xfrm>
        </p:spPr>
        <p:txBody>
          <a:bodyPr/>
          <a:lstStyle>
            <a:lvl1pPr>
              <a:spcBef>
                <a:spcPts val="900"/>
              </a:spcBef>
              <a:defRPr sz="1800"/>
            </a:lvl1pPr>
            <a:lvl2pPr>
              <a:defRPr sz="1800"/>
            </a:lvl2pPr>
            <a:lvl3pPr>
              <a:spcBef>
                <a:spcPts val="750"/>
              </a:spcBef>
              <a:defRPr sz="1600"/>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cxnSp>
        <p:nvCxnSpPr>
          <p:cNvPr id="17" name="Straight Connector 16"/>
          <p:cNvCxnSpPr/>
          <p:nvPr/>
        </p:nvCxnSpPr>
        <p:spPr>
          <a:xfrm>
            <a:off x="7020687" y="1237156"/>
            <a:ext cx="178993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7017687" y="850392"/>
            <a:ext cx="1789938" cy="253746"/>
          </a:xfrm>
        </p:spPr>
        <p:txBody>
          <a:bodyPr anchor="b" anchorCtr="0">
            <a:noAutofit/>
          </a:bodyPr>
          <a:lstStyle>
            <a:lvl1pPr marL="0" indent="0">
              <a:lnSpc>
                <a:spcPct val="90000"/>
              </a:lnSpc>
              <a:spcBef>
                <a:spcPts val="0"/>
              </a:spcBef>
              <a:buFontTx/>
              <a:buNone/>
              <a:defRPr sz="1100" b="1"/>
            </a:lvl1pPr>
          </a:lstStyle>
          <a:p>
            <a:pPr lvl="0"/>
            <a:r>
              <a:rPr lang="en-US" dirty="0"/>
              <a:t>Subtitle</a:t>
            </a:r>
          </a:p>
        </p:txBody>
      </p:sp>
      <p:sp>
        <p:nvSpPr>
          <p:cNvPr id="20" name="Content Placeholder 19"/>
          <p:cNvSpPr>
            <a:spLocks noGrp="1"/>
          </p:cNvSpPr>
          <p:nvPr>
            <p:ph sz="quarter" idx="18"/>
          </p:nvPr>
        </p:nvSpPr>
        <p:spPr>
          <a:xfrm>
            <a:off x="7016781" y="1386697"/>
            <a:ext cx="1789938" cy="3257550"/>
          </a:xfrm>
        </p:spPr>
        <p:txBody>
          <a:bodyPr/>
          <a:lstStyle>
            <a:lvl1pPr>
              <a:spcBef>
                <a:spcPts val="900"/>
              </a:spcBef>
              <a:defRPr sz="1800"/>
            </a:lvl1pPr>
            <a:lvl2pPr>
              <a:defRPr sz="1800"/>
            </a:lvl2pPr>
            <a:lvl3pPr>
              <a:spcBef>
                <a:spcPts val="750"/>
              </a:spcBef>
              <a:defRPr sz="1600"/>
            </a:lvl3pPr>
            <a:lvl4pP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cxnSp>
        <p:nvCxnSpPr>
          <p:cNvPr id="18" name="Straight Connector 17"/>
          <p:cNvCxnSpPr/>
          <p:nvPr userDrawn="1"/>
        </p:nvCxnSpPr>
        <p:spPr>
          <a:xfrm>
            <a:off x="1219759" y="1237156"/>
            <a:ext cx="178993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3153401" y="1237156"/>
            <a:ext cx="178993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087044" y="1237060"/>
            <a:ext cx="1789938"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7020687" y="1237156"/>
            <a:ext cx="178993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87753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2" y="164592"/>
            <a:ext cx="6746367" cy="6858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220390" y="850392"/>
            <a:ext cx="3703320" cy="253746"/>
          </a:xfrm>
        </p:spPr>
        <p:txBody>
          <a:bodyPr anchor="b">
            <a:noAutofit/>
          </a:bodyPr>
          <a:lstStyle>
            <a:lvl1pPr marL="0" indent="0">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13" name="Table Placeholder 12"/>
          <p:cNvSpPr>
            <a:spLocks noGrp="1"/>
          </p:cNvSpPr>
          <p:nvPr>
            <p:ph type="tbl" sz="quarter" idx="13"/>
          </p:nvPr>
        </p:nvSpPr>
        <p:spPr>
          <a:xfrm>
            <a:off x="329186" y="1389809"/>
            <a:ext cx="8476829" cy="3257203"/>
          </a:xfrm>
        </p:spPr>
        <p:txBody>
          <a:bodyPr/>
          <a:lstStyle/>
          <a:p>
            <a:r>
              <a:rPr lang="en-US" dirty="0"/>
              <a:t>Click icon to add table</a:t>
            </a:r>
            <a:endParaRPr lang="en-CA" dirty="0"/>
          </a:p>
        </p:txBody>
      </p:sp>
      <p:sp>
        <p:nvSpPr>
          <p:cNvPr id="6" name="Text Placeholder 5"/>
          <p:cNvSpPr>
            <a:spLocks noGrp="1"/>
          </p:cNvSpPr>
          <p:nvPr>
            <p:ph type="body" sz="quarter" idx="14" hasCustomPrompt="1"/>
          </p:nvPr>
        </p:nvSpPr>
        <p:spPr>
          <a:xfrm>
            <a:off x="5110164" y="850392"/>
            <a:ext cx="3700463" cy="253746"/>
          </a:xfrm>
        </p:spPr>
        <p:txBody>
          <a:bodyPr anchor="b" anchorCtr="0"/>
          <a:lstStyle>
            <a:lvl1pPr marL="0" indent="0">
              <a:lnSpc>
                <a:spcPct val="90000"/>
              </a:lnSpc>
              <a:spcBef>
                <a:spcPts val="0"/>
              </a:spcBef>
              <a:buFontTx/>
              <a:buNone/>
              <a:defRPr sz="1100" b="1"/>
            </a:lvl1pPr>
          </a:lstStyle>
          <a:p>
            <a:pPr lvl="0"/>
            <a:r>
              <a:rPr lang="en-US" dirty="0"/>
              <a:t>Subtitle</a:t>
            </a:r>
            <a:endParaRPr lang="en-CA" dirty="0"/>
          </a:p>
        </p:txBody>
      </p:sp>
    </p:spTree>
    <p:extLst>
      <p:ext uri="{BB962C8B-B14F-4D97-AF65-F5344CB8AC3E}">
        <p14:creationId xmlns:p14="http://schemas.microsoft.com/office/powerpoint/2010/main" val="207629417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2" y="164592"/>
            <a:ext cx="6746367" cy="6858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220390" y="850392"/>
            <a:ext cx="2407158" cy="253746"/>
          </a:xfrm>
        </p:spPr>
        <p:txBody>
          <a:bodyPr anchor="b">
            <a:noAutofit/>
          </a:bodyPr>
          <a:lstStyle>
            <a:lvl1pPr marL="0" indent="0">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13" name="Table Placeholder 12"/>
          <p:cNvSpPr>
            <a:spLocks noGrp="1"/>
          </p:cNvSpPr>
          <p:nvPr>
            <p:ph type="tbl" sz="quarter" idx="13"/>
          </p:nvPr>
        </p:nvSpPr>
        <p:spPr>
          <a:xfrm>
            <a:off x="329186" y="1389809"/>
            <a:ext cx="8476829" cy="3257203"/>
          </a:xfrm>
        </p:spPr>
        <p:txBody>
          <a:bodyPr/>
          <a:lstStyle/>
          <a:p>
            <a:r>
              <a:rPr lang="en-US" dirty="0"/>
              <a:t>Click icon to add table</a:t>
            </a:r>
            <a:endParaRPr lang="en-CA" dirty="0"/>
          </a:p>
        </p:txBody>
      </p:sp>
      <p:sp>
        <p:nvSpPr>
          <p:cNvPr id="6" name="Text Placeholder 5"/>
          <p:cNvSpPr>
            <a:spLocks noGrp="1"/>
          </p:cNvSpPr>
          <p:nvPr>
            <p:ph type="body" sz="quarter" idx="14" hasCustomPrompt="1"/>
          </p:nvPr>
        </p:nvSpPr>
        <p:spPr>
          <a:xfrm>
            <a:off x="3813048" y="850392"/>
            <a:ext cx="2407158" cy="253746"/>
          </a:xfrm>
        </p:spPr>
        <p:txBody>
          <a:bodyPr anchor="b" anchorCtr="0">
            <a:noAutofit/>
          </a:bodyPr>
          <a:lstStyle>
            <a:lvl1pPr marL="0" indent="0">
              <a:lnSpc>
                <a:spcPct val="90000"/>
              </a:lnSpc>
              <a:spcBef>
                <a:spcPts val="0"/>
              </a:spcBef>
              <a:buFontTx/>
              <a:buNone/>
              <a:defRPr sz="11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6400802" y="850392"/>
            <a:ext cx="2409825" cy="253746"/>
          </a:xfrm>
        </p:spPr>
        <p:txBody>
          <a:bodyPr anchor="b" anchorCtr="0">
            <a:noAutofit/>
          </a:bodyPr>
          <a:lstStyle>
            <a:lvl1pPr marL="0" indent="0">
              <a:buFontTx/>
              <a:buNone/>
              <a:defRPr sz="1100" b="1"/>
            </a:lvl1pPr>
          </a:lstStyle>
          <a:p>
            <a:pPr lvl="0"/>
            <a:r>
              <a:rPr lang="en-US" dirty="0"/>
              <a:t>Subtitle</a:t>
            </a:r>
            <a:endParaRPr lang="en-CA" dirty="0"/>
          </a:p>
        </p:txBody>
      </p:sp>
    </p:spTree>
    <p:extLst>
      <p:ext uri="{BB962C8B-B14F-4D97-AF65-F5344CB8AC3E}">
        <p14:creationId xmlns:p14="http://schemas.microsoft.com/office/powerpoint/2010/main" val="4213381581"/>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20392" y="164592"/>
            <a:ext cx="6746367" cy="6858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220390" y="850392"/>
            <a:ext cx="1789938" cy="253746"/>
          </a:xfrm>
        </p:spPr>
        <p:txBody>
          <a:bodyPr anchor="b">
            <a:noAutofit/>
          </a:bodyPr>
          <a:lstStyle>
            <a:lvl1pPr marL="0" indent="0">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1"/>
          </p:nvPr>
        </p:nvSpPr>
        <p:spPr/>
        <p:txBody>
          <a:bodyPr/>
          <a:lstStyle/>
          <a:p>
            <a:r>
              <a:rPr lang="en-CA">
                <a:solidFill>
                  <a:srgbClr val="63666A"/>
                </a:solidFill>
              </a:rPr>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13" name="Table Placeholder 12"/>
          <p:cNvSpPr>
            <a:spLocks noGrp="1"/>
          </p:cNvSpPr>
          <p:nvPr>
            <p:ph type="tbl" sz="quarter" idx="13"/>
          </p:nvPr>
        </p:nvSpPr>
        <p:spPr>
          <a:xfrm>
            <a:off x="329186" y="1389809"/>
            <a:ext cx="8476829" cy="3257203"/>
          </a:xfrm>
        </p:spPr>
        <p:txBody>
          <a:bodyPr/>
          <a:lstStyle/>
          <a:p>
            <a:r>
              <a:rPr lang="en-US" dirty="0"/>
              <a:t>Click icon to add table</a:t>
            </a:r>
            <a:endParaRPr lang="en-CA" dirty="0"/>
          </a:p>
        </p:txBody>
      </p:sp>
      <p:sp>
        <p:nvSpPr>
          <p:cNvPr id="6" name="Text Placeholder 5"/>
          <p:cNvSpPr>
            <a:spLocks noGrp="1"/>
          </p:cNvSpPr>
          <p:nvPr>
            <p:ph type="body" sz="quarter" idx="14" hasCustomPrompt="1"/>
          </p:nvPr>
        </p:nvSpPr>
        <p:spPr>
          <a:xfrm>
            <a:off x="3152854" y="850392"/>
            <a:ext cx="1789938" cy="253746"/>
          </a:xfrm>
        </p:spPr>
        <p:txBody>
          <a:bodyPr anchor="b" anchorCtr="0">
            <a:noAutofit/>
          </a:bodyPr>
          <a:lstStyle>
            <a:lvl1pPr marL="0" indent="0">
              <a:lnSpc>
                <a:spcPct val="90000"/>
              </a:lnSpc>
              <a:spcBef>
                <a:spcPts val="0"/>
              </a:spcBef>
              <a:buFontTx/>
              <a:buNone/>
              <a:defRPr sz="11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5085317" y="850392"/>
            <a:ext cx="1789938" cy="253746"/>
          </a:xfrm>
        </p:spPr>
        <p:txBody>
          <a:bodyPr anchor="b" anchorCtr="0">
            <a:noAutofit/>
          </a:bodyPr>
          <a:lstStyle>
            <a:lvl1pPr marL="0" indent="0">
              <a:lnSpc>
                <a:spcPct val="90000"/>
              </a:lnSpc>
              <a:spcBef>
                <a:spcPts val="0"/>
              </a:spcBef>
              <a:buFontTx/>
              <a:buNone/>
              <a:defRPr sz="11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7017782" y="850392"/>
            <a:ext cx="1789938" cy="253746"/>
          </a:xfrm>
        </p:spPr>
        <p:txBody>
          <a:bodyPr anchor="b" anchorCtr="0">
            <a:noAutofit/>
          </a:bodyPr>
          <a:lstStyle>
            <a:lvl1pPr marL="0" indent="0">
              <a:lnSpc>
                <a:spcPct val="90000"/>
              </a:lnSpc>
              <a:spcBef>
                <a:spcPts val="0"/>
              </a:spcBef>
              <a:buFontTx/>
              <a:buNone/>
              <a:defRPr sz="1100" b="1"/>
            </a:lvl1pPr>
          </a:lstStyle>
          <a:p>
            <a:pPr lvl="0"/>
            <a:r>
              <a:rPr lang="en-US" dirty="0"/>
              <a:t>Subtitle</a:t>
            </a:r>
            <a:endParaRPr lang="en-CA" dirty="0"/>
          </a:p>
        </p:txBody>
      </p:sp>
    </p:spTree>
    <p:extLst>
      <p:ext uri="{BB962C8B-B14F-4D97-AF65-F5344CB8AC3E}">
        <p14:creationId xmlns:p14="http://schemas.microsoft.com/office/powerpoint/2010/main" val="62178836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7152896" y="4854702"/>
            <a:ext cx="1407291" cy="137160"/>
          </a:xfrm>
        </p:spPr>
        <p:txBody>
          <a:bodyPr/>
          <a:lstStyle/>
          <a:p>
            <a:fld id="{F5C60C1E-BE52-444A-B903-D3D3A7A6ABD9}" type="datetime4">
              <a:rPr lang="en-US" smtClean="0">
                <a:solidFill>
                  <a:srgbClr val="63666A"/>
                </a:solidFill>
              </a:rPr>
              <a:pPr/>
              <a:t>May 4, 2017</a:t>
            </a:fld>
            <a:endParaRPr lang="en-CA">
              <a:solidFill>
                <a:srgbClr val="63666A"/>
              </a:solidFill>
            </a:endParaRPr>
          </a:p>
        </p:txBody>
      </p:sp>
      <p:sp>
        <p:nvSpPr>
          <p:cNvPr id="8" name="Footer Placeholder 7"/>
          <p:cNvSpPr>
            <a:spLocks noGrp="1"/>
          </p:cNvSpPr>
          <p:nvPr>
            <p:ph type="ftr" sz="quarter" idx="12"/>
          </p:nvPr>
        </p:nvSpPr>
        <p:spPr>
          <a:xfrm>
            <a:off x="1220724" y="4854732"/>
            <a:ext cx="2016252" cy="137160"/>
          </a:xfrm>
        </p:spPr>
        <p:txBody>
          <a:bodyPr/>
          <a:lstStyle/>
          <a:p>
            <a:r>
              <a:rPr lang="en-CA">
                <a:solidFill>
                  <a:srgbClr val="63666A"/>
                </a:solidFill>
              </a:rPr>
              <a:t>Presentation Title</a:t>
            </a:r>
          </a:p>
        </p:txBody>
      </p:sp>
      <p:sp>
        <p:nvSpPr>
          <p:cNvPr id="9" name="Slide Number Placeholder 8"/>
          <p:cNvSpPr>
            <a:spLocks noGrp="1"/>
          </p:cNvSpPr>
          <p:nvPr>
            <p:ph type="sldNum" sz="quarter" idx="13"/>
          </p:nvPr>
        </p:nvSpPr>
        <p:spPr>
          <a:xfrm>
            <a:off x="8560499" y="4856310"/>
            <a:ext cx="247227" cy="137160"/>
          </a:xfrm>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10" name="Content Placeholder 9"/>
          <p:cNvSpPr>
            <a:spLocks noGrp="1"/>
          </p:cNvSpPr>
          <p:nvPr>
            <p:ph sz="quarter" idx="14"/>
          </p:nvPr>
        </p:nvSpPr>
        <p:spPr>
          <a:xfrm>
            <a:off x="1220393" y="1237060"/>
            <a:ext cx="6753225" cy="33672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1" name="Text Placeholder 4"/>
          <p:cNvSpPr>
            <a:spLocks noGrp="1"/>
          </p:cNvSpPr>
          <p:nvPr>
            <p:ph type="body" sz="quarter" idx="3" hasCustomPrompt="1"/>
          </p:nvPr>
        </p:nvSpPr>
        <p:spPr>
          <a:xfrm>
            <a:off x="1225155" y="850392"/>
            <a:ext cx="6748463" cy="253746"/>
          </a:xfrm>
        </p:spPr>
        <p:txBody>
          <a:bodyPr anchor="b">
            <a:noAutofit/>
          </a:bodyPr>
          <a:lstStyle>
            <a:lvl1pPr marL="0" indent="0">
              <a:buNone/>
              <a:defRPr sz="1100" b="1"/>
            </a:lvl1pPr>
            <a:lvl2pPr marL="342871" indent="0">
              <a:buNone/>
              <a:defRPr sz="1500" b="1"/>
            </a:lvl2pPr>
            <a:lvl3pPr marL="685742" indent="0">
              <a:buNone/>
              <a:defRPr sz="1400" b="1"/>
            </a:lvl3pPr>
            <a:lvl4pPr marL="1028614" indent="0">
              <a:buNone/>
              <a:defRPr sz="1200" b="1"/>
            </a:lvl4pPr>
            <a:lvl5pPr marL="1371486" indent="0">
              <a:buNone/>
              <a:defRPr sz="1200" b="1"/>
            </a:lvl5pPr>
            <a:lvl6pPr marL="1714357" indent="0">
              <a:buNone/>
              <a:defRPr sz="1200" b="1"/>
            </a:lvl6pPr>
            <a:lvl7pPr marL="2057228" indent="0">
              <a:buNone/>
              <a:defRPr sz="1200" b="1"/>
            </a:lvl7pPr>
            <a:lvl8pPr marL="2400100" indent="0">
              <a:buNone/>
              <a:defRPr sz="1200" b="1"/>
            </a:lvl8pPr>
            <a:lvl9pPr marL="2742972" indent="0">
              <a:buNone/>
              <a:defRPr sz="1200" b="1"/>
            </a:lvl9pPr>
          </a:lstStyle>
          <a:p>
            <a:pPr lvl="0"/>
            <a:r>
              <a:rPr lang="en-US" dirty="0"/>
              <a:t>Subtitle</a:t>
            </a:r>
          </a:p>
        </p:txBody>
      </p:sp>
    </p:spTree>
    <p:extLst>
      <p:ext uri="{BB962C8B-B14F-4D97-AF65-F5344CB8AC3E}">
        <p14:creationId xmlns:p14="http://schemas.microsoft.com/office/powerpoint/2010/main" val="1216901130"/>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20391" y="1237060"/>
            <a:ext cx="6744462" cy="3409950"/>
          </a:xfrm>
        </p:spPr>
        <p:txBody>
          <a:bodyPr/>
          <a:lstStyle>
            <a:lvl1pPr marL="0" indent="0">
              <a:buNone/>
              <a:defRPr sz="2400"/>
            </a:lvl1pPr>
            <a:lvl2pPr marL="342871" indent="0">
              <a:buNone/>
              <a:defRPr sz="2100"/>
            </a:lvl2pPr>
            <a:lvl3pPr marL="685742" indent="0">
              <a:buNone/>
              <a:defRPr sz="1800"/>
            </a:lvl3pPr>
            <a:lvl4pPr marL="1028614" indent="0">
              <a:buNone/>
              <a:defRPr sz="1500"/>
            </a:lvl4pPr>
            <a:lvl5pPr marL="1371486" indent="0">
              <a:buNone/>
              <a:defRPr sz="1500"/>
            </a:lvl5pPr>
            <a:lvl6pPr marL="1714357" indent="0">
              <a:buNone/>
              <a:defRPr sz="1500"/>
            </a:lvl6pPr>
            <a:lvl7pPr marL="2057228" indent="0">
              <a:buNone/>
              <a:defRPr sz="1500"/>
            </a:lvl7pPr>
            <a:lvl8pPr marL="2400100" indent="0">
              <a:buNone/>
              <a:defRPr sz="1500"/>
            </a:lvl8pPr>
            <a:lvl9pPr marL="2742972" indent="0">
              <a:buNone/>
              <a:defRPr sz="15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solidFill>
                  <a:srgbClr val="63666A"/>
                </a:solidFill>
              </a:rPr>
              <a:pPr/>
              <a:t>May 4, 2017</a:t>
            </a:fld>
            <a:endParaRPr lang="en-CA">
              <a:solidFill>
                <a:srgbClr val="63666A"/>
              </a:solidFill>
            </a:endParaRPr>
          </a:p>
        </p:txBody>
      </p:sp>
      <p:sp>
        <p:nvSpPr>
          <p:cNvPr id="6" name="Footer Placeholder 5"/>
          <p:cNvSpPr>
            <a:spLocks noGrp="1"/>
          </p:cNvSpPr>
          <p:nvPr>
            <p:ph type="ftr" sz="quarter" idx="11"/>
          </p:nvPr>
        </p:nvSpPr>
        <p:spPr/>
        <p:txBody>
          <a:bodyPr/>
          <a:lstStyle/>
          <a:p>
            <a:r>
              <a:rPr lang="en-CA">
                <a:solidFill>
                  <a:srgbClr val="63666A"/>
                </a:solidFill>
              </a:rPr>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spTree>
    <p:extLst>
      <p:ext uri="{BB962C8B-B14F-4D97-AF65-F5344CB8AC3E}">
        <p14:creationId xmlns:p14="http://schemas.microsoft.com/office/powerpoint/2010/main" val="276965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704239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solidFill>
                  <a:srgbClr val="63666A"/>
                </a:solidFill>
              </a:rPr>
              <a:pPr/>
              <a:t>May 4, 2017</a:t>
            </a:fld>
            <a:endParaRPr lang="en-CA">
              <a:solidFill>
                <a:srgbClr val="63666A"/>
              </a:solidFill>
            </a:endParaRPr>
          </a:p>
        </p:txBody>
      </p:sp>
      <p:sp>
        <p:nvSpPr>
          <p:cNvPr id="4" name="Footer Placeholder 3"/>
          <p:cNvSpPr>
            <a:spLocks noGrp="1"/>
          </p:cNvSpPr>
          <p:nvPr>
            <p:ph type="ftr" sz="quarter" idx="11"/>
          </p:nvPr>
        </p:nvSpPr>
        <p:spPr/>
        <p:txBody>
          <a:bodyPr/>
          <a:lstStyle/>
          <a:p>
            <a:r>
              <a:rPr lang="en-CA">
                <a:solidFill>
                  <a:srgbClr val="63666A"/>
                </a:solidFill>
              </a:rPr>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Tree>
    <p:extLst>
      <p:ext uri="{BB962C8B-B14F-4D97-AF65-F5344CB8AC3E}">
        <p14:creationId xmlns:p14="http://schemas.microsoft.com/office/powerpoint/2010/main" val="411478222"/>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solidFill>
                  <a:srgbClr val="63666A"/>
                </a:solidFill>
              </a:rPr>
              <a:pPr/>
              <a:t>May 4, 2017</a:t>
            </a:fld>
            <a:endParaRPr lang="en-CA">
              <a:solidFill>
                <a:srgbClr val="63666A"/>
              </a:solidFill>
            </a:endParaRPr>
          </a:p>
        </p:txBody>
      </p:sp>
      <p:sp>
        <p:nvSpPr>
          <p:cNvPr id="3" name="Footer Placeholder 2"/>
          <p:cNvSpPr>
            <a:spLocks noGrp="1"/>
          </p:cNvSpPr>
          <p:nvPr>
            <p:ph type="ftr" sz="quarter" idx="11"/>
          </p:nvPr>
        </p:nvSpPr>
        <p:spPr/>
        <p:txBody>
          <a:bodyPr/>
          <a:lstStyle/>
          <a:p>
            <a:r>
              <a:rPr lang="en-CA">
                <a:solidFill>
                  <a:srgbClr val="63666A"/>
                </a:solidFill>
              </a:rPr>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solidFill>
                  <a:srgbClr val="63666A"/>
                </a:solidFill>
              </a:rPr>
              <a:pPr/>
              <a:t>‹#›</a:t>
            </a:fld>
            <a:endParaRPr lang="en-CA">
              <a:solidFill>
                <a:srgbClr val="63666A"/>
              </a:solidFill>
            </a:endParaRPr>
          </a:p>
        </p:txBody>
      </p:sp>
    </p:spTree>
    <p:extLst>
      <p:ext uri="{BB962C8B-B14F-4D97-AF65-F5344CB8AC3E}">
        <p14:creationId xmlns:p14="http://schemas.microsoft.com/office/powerpoint/2010/main" val="291051119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1672829" y="2214563"/>
            <a:ext cx="5932884"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
        <p:nvSpPr>
          <p:cNvPr id="5" name="AutoShape 3"/>
          <p:cNvSpPr>
            <a:spLocks noChangeAspect="1" noChangeArrowheads="1" noTextEdit="1"/>
          </p:cNvSpPr>
          <p:nvPr userDrawn="1"/>
        </p:nvSpPr>
        <p:spPr bwMode="auto">
          <a:xfrm>
            <a:off x="1672829" y="2214563"/>
            <a:ext cx="5932884"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
        <p:nvSpPr>
          <p:cNvPr id="6" name="Freeform 5"/>
          <p:cNvSpPr>
            <a:spLocks noEditPoints="1"/>
          </p:cNvSpPr>
          <p:nvPr userDrawn="1"/>
        </p:nvSpPr>
        <p:spPr bwMode="auto">
          <a:xfrm>
            <a:off x="1673353" y="2213373"/>
            <a:ext cx="5945981" cy="711994"/>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Tree>
    <p:extLst>
      <p:ext uri="{BB962C8B-B14F-4D97-AF65-F5344CB8AC3E}">
        <p14:creationId xmlns:p14="http://schemas.microsoft.com/office/powerpoint/2010/main" val="4270361841"/>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14166" y="1639062"/>
            <a:ext cx="1906524" cy="190652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3614738" y="1639492"/>
            <a:ext cx="1907381" cy="190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8" rIns="68574" bIns="34288" numCol="1" anchor="t" anchorCtr="0" compatLnSpc="1">
            <a:prstTxWarp prst="textNoShape">
              <a:avLst/>
            </a:prstTxWarp>
          </a:bodyPr>
          <a:lstStyle/>
          <a:p>
            <a:pPr defTabSz="685742"/>
            <a:endParaRPr lang="en-CA" sz="1400">
              <a:solidFill>
                <a:srgbClr val="63666A"/>
              </a:solidFill>
            </a:endParaRPr>
          </a:p>
        </p:txBody>
      </p:sp>
    </p:spTree>
    <p:extLst>
      <p:ext uri="{BB962C8B-B14F-4D97-AF65-F5344CB8AC3E}">
        <p14:creationId xmlns:p14="http://schemas.microsoft.com/office/powerpoint/2010/main" val="276763071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14166" y="1639062"/>
            <a:ext cx="1906524" cy="190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89632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 y="320"/>
            <a:ext cx="9143999" cy="5142895"/>
          </a:xfrm>
          <a:prstGeom prst="rect">
            <a:avLst/>
          </a:prstGeom>
        </p:spPr>
      </p:pic>
      <p:sp>
        <p:nvSpPr>
          <p:cNvPr id="3" name="副标题 2"/>
          <p:cNvSpPr>
            <a:spLocks noGrp="1"/>
          </p:cNvSpPr>
          <p:nvPr>
            <p:ph type="subTitle" idx="1"/>
          </p:nvPr>
        </p:nvSpPr>
        <p:spPr>
          <a:xfrm>
            <a:off x="1371602" y="3201516"/>
            <a:ext cx="6400800" cy="1314450"/>
          </a:xfrm>
        </p:spPr>
        <p:txBody>
          <a:bodyPr vert="horz" lIns="91324" tIns="45661" rIns="91324" bIns="45661" rtlCol="0" anchor="t">
            <a:normAutofit/>
          </a:bodyPr>
          <a:lstStyle>
            <a:lvl1pPr>
              <a:defRPr lang="zh-CN" altLang="en-US" sz="3200" dirty="0">
                <a:solidFill>
                  <a:schemeClr val="accent1">
                    <a:lumMod val="75000"/>
                  </a:schemeClr>
                </a:solidFill>
                <a:cs typeface="+mj-cs"/>
              </a:defRPr>
            </a:lvl1pPr>
          </a:lstStyle>
          <a:p>
            <a:pPr lvl="0" algn="ctr">
              <a:spcBef>
                <a:spcPct val="0"/>
              </a:spcBef>
              <a:buNone/>
            </a:pPr>
            <a:r>
              <a:rPr lang="zh-CN" altLang="en-US" dirty="0"/>
              <a:t>单击此处编辑母版副标题样式</a:t>
            </a:r>
          </a:p>
        </p:txBody>
      </p:sp>
      <p:sp>
        <p:nvSpPr>
          <p:cNvPr id="4" name="日期占位符 3"/>
          <p:cNvSpPr>
            <a:spLocks noGrp="1"/>
          </p:cNvSpPr>
          <p:nvPr>
            <p:ph type="dt" sz="half" idx="10"/>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5" name="页脚占位符 4"/>
          <p:cNvSpPr>
            <a:spLocks noGrp="1"/>
          </p:cNvSpPr>
          <p:nvPr>
            <p:ph type="ftr" sz="quarter" idx="11"/>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endParaRPr lang="zh-CN" altLang="en-US">
              <a:solidFill>
                <a:srgbClr val="4F81BD">
                  <a:lumMod val="75000"/>
                </a:srgbClr>
              </a:solidFill>
            </a:endParaRPr>
          </a:p>
        </p:txBody>
      </p:sp>
      <p:sp>
        <p:nvSpPr>
          <p:cNvPr id="6" name="灯片编号占位符 5"/>
          <p:cNvSpPr>
            <a:spLocks noGrp="1"/>
          </p:cNvSpPr>
          <p:nvPr>
            <p:ph type="sldNum" sz="quarter" idx="12"/>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
        <p:nvSpPr>
          <p:cNvPr id="2" name="标题 1"/>
          <p:cNvSpPr>
            <a:spLocks noGrp="1"/>
          </p:cNvSpPr>
          <p:nvPr>
            <p:ph type="ctrTitle"/>
          </p:nvPr>
        </p:nvSpPr>
        <p:spPr>
          <a:xfrm>
            <a:off x="685800" y="1884792"/>
            <a:ext cx="7772400" cy="1102519"/>
          </a:xfrm>
        </p:spPr>
        <p:txBody>
          <a:bodyPr/>
          <a:lstStyle>
            <a:lvl1pPr algn="ctr">
              <a:defRPr>
                <a:solidFill>
                  <a:schemeClr val="accent1">
                    <a:lumMod val="75000"/>
                  </a:schemeClr>
                </a:solidFill>
                <a:latin typeface="GE Inspira Pitch" panose="020F0603030400020203" pitchFamily="34" charset="0"/>
                <a:ea typeface="GE汉仪细圆简" panose="0201060000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497715926"/>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endParaRPr lang="zh-CN" altLang="en-US">
              <a:solidFill>
                <a:srgbClr val="4F81BD">
                  <a:lumMod val="75000"/>
                </a:srgbClr>
              </a:solidFill>
            </a:endParaRPr>
          </a:p>
        </p:txBody>
      </p:sp>
      <p:sp>
        <p:nvSpPr>
          <p:cNvPr id="6" name="灯片编号占位符 5"/>
          <p:cNvSpPr>
            <a:spLocks noGrp="1"/>
          </p:cNvSpPr>
          <p:nvPr>
            <p:ph type="sldNum" sz="quarter" idx="12"/>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
        <p:nvSpPr>
          <p:cNvPr id="2" name="标题 1"/>
          <p:cNvSpPr>
            <a:spLocks noGrp="1"/>
          </p:cNvSpPr>
          <p:nvPr>
            <p:ph type="title"/>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vl2pPr>
              <a:defRPr>
                <a:solidFill>
                  <a:schemeClr val="accent1">
                    <a:lumMod val="75000"/>
                  </a:schemeClr>
                </a:solidFill>
                <a:latin typeface="GE Inspira Pitch" panose="020F0603030400020203" pitchFamily="34" charset="0"/>
                <a:ea typeface="GE汉仪细圆简" panose="02010600000101010101" pitchFamily="2" charset="-122"/>
              </a:defRPr>
            </a:lvl2pPr>
            <a:lvl3pPr>
              <a:defRPr>
                <a:solidFill>
                  <a:schemeClr val="accent1">
                    <a:lumMod val="75000"/>
                  </a:schemeClr>
                </a:solidFill>
                <a:latin typeface="GE Inspira Pitch" panose="020F0603030400020203" pitchFamily="34" charset="0"/>
                <a:ea typeface="GE汉仪细圆简" panose="02010600000101010101" pitchFamily="2" charset="-122"/>
              </a:defRPr>
            </a:lvl3pPr>
            <a:lvl4pPr>
              <a:defRPr>
                <a:solidFill>
                  <a:schemeClr val="accent1">
                    <a:lumMod val="75000"/>
                  </a:schemeClr>
                </a:solidFill>
                <a:latin typeface="GE Inspira Pitch" panose="020F0603030400020203" pitchFamily="34" charset="0"/>
                <a:ea typeface="GE汉仪细圆简" panose="02010600000101010101" pitchFamily="2" charset="-122"/>
              </a:defRPr>
            </a:lvl4pPr>
            <a:lvl5pPr>
              <a:defRPr>
                <a:solidFill>
                  <a:schemeClr val="accent1">
                    <a:lumMod val="75000"/>
                  </a:schemeClr>
                </a:solidFill>
                <a:latin typeface="GE Inspira Pitch" panose="020F0603030400020203" pitchFamily="34" charset="0"/>
                <a:ea typeface="GE汉仪细圆简" panose="02010600000101010101" pitchFamily="2"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accent1">
                    <a:lumMod val="75000"/>
                  </a:schemeClr>
                </a:solidFill>
                <a:latin typeface="GE Inspira Pitch" panose="020F0603030400020203" pitchFamily="34" charset="0"/>
                <a:ea typeface="GE汉仪细圆简" panose="02010600000101010101" pitchFamily="2" charset="-122"/>
              </a:defRPr>
            </a:lvl1p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Tree>
    <p:extLst>
      <p:ext uri="{BB962C8B-B14F-4D97-AF65-F5344CB8AC3E}">
        <p14:creationId xmlns:p14="http://schemas.microsoft.com/office/powerpoint/2010/main" val="175385378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solidFill>
                  <a:schemeClr val="accent1">
                    <a:lumMod val="75000"/>
                  </a:schemeClr>
                </a:solidFill>
              </a:defRPr>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accent1">
                    <a:lumMod val="75000"/>
                  </a:schemeClr>
                </a:solidFill>
              </a:defRPr>
            </a:lvl1pPr>
            <a:lvl2pPr marL="456604" indent="0">
              <a:buNone/>
              <a:defRPr sz="1800">
                <a:solidFill>
                  <a:schemeClr val="tx1">
                    <a:tint val="75000"/>
                  </a:schemeClr>
                </a:solidFill>
              </a:defRPr>
            </a:lvl2pPr>
            <a:lvl3pPr marL="913208" indent="0">
              <a:buNone/>
              <a:defRPr sz="1600">
                <a:solidFill>
                  <a:schemeClr val="tx1">
                    <a:tint val="75000"/>
                  </a:schemeClr>
                </a:solidFill>
              </a:defRPr>
            </a:lvl3pPr>
            <a:lvl4pPr marL="1369812" indent="0">
              <a:buNone/>
              <a:defRPr sz="1400">
                <a:solidFill>
                  <a:schemeClr val="tx1">
                    <a:tint val="75000"/>
                  </a:schemeClr>
                </a:solidFill>
              </a:defRPr>
            </a:lvl4pPr>
            <a:lvl5pPr marL="1826415" indent="0">
              <a:buNone/>
              <a:defRPr sz="1400">
                <a:solidFill>
                  <a:schemeClr val="tx1">
                    <a:tint val="75000"/>
                  </a:schemeClr>
                </a:solidFill>
              </a:defRPr>
            </a:lvl5pPr>
            <a:lvl6pPr marL="2283020" indent="0">
              <a:buNone/>
              <a:defRPr sz="1400">
                <a:solidFill>
                  <a:schemeClr val="tx1">
                    <a:tint val="75000"/>
                  </a:schemeClr>
                </a:solidFill>
              </a:defRPr>
            </a:lvl6pPr>
            <a:lvl7pPr marL="2739624" indent="0">
              <a:buNone/>
              <a:defRPr sz="1400">
                <a:solidFill>
                  <a:schemeClr val="tx1">
                    <a:tint val="75000"/>
                  </a:schemeClr>
                </a:solidFill>
              </a:defRPr>
            </a:lvl7pPr>
            <a:lvl8pPr marL="3196227" indent="0">
              <a:buNone/>
              <a:defRPr sz="1400">
                <a:solidFill>
                  <a:schemeClr val="tx1">
                    <a:tint val="75000"/>
                  </a:schemeClr>
                </a:solidFill>
              </a:defRPr>
            </a:lvl8pPr>
            <a:lvl9pPr marL="3652832"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solidFill>
                  <a:schemeClr val="accent1">
                    <a:lumMod val="75000"/>
                  </a:schemeClr>
                </a:solidFill>
              </a:defRPr>
            </a:lvl1p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5" name="页脚占位符 4"/>
          <p:cNvSpPr>
            <a:spLocks noGrp="1"/>
          </p:cNvSpPr>
          <p:nvPr>
            <p:ph type="ftr" sz="quarter" idx="11"/>
          </p:nvPr>
        </p:nvSpPr>
        <p:spPr/>
        <p:txBody>
          <a:bodyPr/>
          <a:lstStyle>
            <a:lvl1pPr>
              <a:defRPr>
                <a:solidFill>
                  <a:schemeClr val="accent1">
                    <a:lumMod val="75000"/>
                  </a:schemeClr>
                </a:solidFill>
              </a:defRPr>
            </a:lvl1pPr>
          </a:lstStyle>
          <a:p>
            <a:endParaRPr lang="zh-CN" altLang="en-US">
              <a:solidFill>
                <a:srgbClr val="4F81BD">
                  <a:lumMod val="75000"/>
                </a:srgbClr>
              </a:solidFill>
            </a:endParaRPr>
          </a:p>
        </p:txBody>
      </p:sp>
      <p:sp>
        <p:nvSpPr>
          <p:cNvPr id="6" name="灯片编号占位符 5"/>
          <p:cNvSpPr>
            <a:spLocks noGrp="1"/>
          </p:cNvSpPr>
          <p:nvPr>
            <p:ph type="sldNum" sz="quarter" idx="12"/>
          </p:nvPr>
        </p:nvSpPr>
        <p:spPr/>
        <p:txBody>
          <a:bodyPr/>
          <a:lstStyle>
            <a:lvl1pPr>
              <a:defRPr>
                <a:solidFill>
                  <a:schemeClr val="accent1">
                    <a:lumMod val="75000"/>
                  </a:schemeClr>
                </a:solidFill>
              </a:defRPr>
            </a:lvl1p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2513147563"/>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lumMod val="75000"/>
                  </a:schemeClr>
                </a:solidFill>
              </a:defRPr>
            </a:lvl1p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solidFill>
                  <a:schemeClr val="accent1">
                    <a:lumMod val="75000"/>
                  </a:schemeClr>
                </a:solidFill>
              </a:defRPr>
            </a:lvl1pPr>
            <a:lvl2pPr>
              <a:defRPr sz="2400">
                <a:solidFill>
                  <a:schemeClr val="accent1">
                    <a:lumMod val="75000"/>
                  </a:schemeClr>
                </a:solidFill>
              </a:defRPr>
            </a:lvl2pPr>
            <a:lvl3pPr>
              <a:defRPr sz="2000">
                <a:solidFill>
                  <a:schemeClr val="accent1">
                    <a:lumMod val="75000"/>
                  </a:schemeClr>
                </a:solidFill>
              </a:defRPr>
            </a:lvl3pPr>
            <a:lvl4pPr>
              <a:defRPr sz="1800">
                <a:solidFill>
                  <a:schemeClr val="accent1">
                    <a:lumMod val="75000"/>
                  </a:schemeClr>
                </a:solidFill>
              </a:defRPr>
            </a:lvl4pPr>
            <a:lvl5pPr>
              <a:defRPr sz="1800">
                <a:solidFill>
                  <a:schemeClr val="accent1">
                    <a:lumMod val="75000"/>
                  </a:schemeClr>
                </a:solidFill>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solidFill>
                  <a:schemeClr val="accent1">
                    <a:lumMod val="75000"/>
                  </a:schemeClr>
                </a:solidFill>
              </a:defRPr>
            </a:lvl1p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6" name="页脚占位符 5"/>
          <p:cNvSpPr>
            <a:spLocks noGrp="1"/>
          </p:cNvSpPr>
          <p:nvPr>
            <p:ph type="ftr" sz="quarter" idx="11"/>
          </p:nvPr>
        </p:nvSpPr>
        <p:spPr/>
        <p:txBody>
          <a:bodyPr/>
          <a:lstStyle>
            <a:lvl1pPr>
              <a:defRPr>
                <a:solidFill>
                  <a:schemeClr val="accent1">
                    <a:lumMod val="75000"/>
                  </a:schemeClr>
                </a:solidFill>
              </a:defRPr>
            </a:lvl1pPr>
          </a:lstStyle>
          <a:p>
            <a:endParaRPr lang="zh-CN" altLang="en-US">
              <a:solidFill>
                <a:srgbClr val="4F81BD">
                  <a:lumMod val="75000"/>
                </a:srgbClr>
              </a:solidFill>
            </a:endParaRPr>
          </a:p>
        </p:txBody>
      </p:sp>
      <p:sp>
        <p:nvSpPr>
          <p:cNvPr id="7" name="灯片编号占位符 6"/>
          <p:cNvSpPr>
            <a:spLocks noGrp="1"/>
          </p:cNvSpPr>
          <p:nvPr>
            <p:ph type="sldNum" sz="quarter" idx="12"/>
          </p:nvPr>
        </p:nvSpPr>
        <p:spPr/>
        <p:txBody>
          <a:bodyPr/>
          <a:lstStyle>
            <a:lvl1pPr>
              <a:defRPr>
                <a:solidFill>
                  <a:schemeClr val="accent1">
                    <a:lumMod val="75000"/>
                  </a:schemeClr>
                </a:solidFill>
              </a:defRPr>
            </a:lvl1p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3485216808"/>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6604" indent="0">
              <a:buNone/>
              <a:defRPr sz="2000" b="1"/>
            </a:lvl2pPr>
            <a:lvl3pPr marL="913208" indent="0">
              <a:buNone/>
              <a:defRPr sz="1800" b="1"/>
            </a:lvl3pPr>
            <a:lvl4pPr marL="1369812" indent="0">
              <a:buNone/>
              <a:defRPr sz="1600" b="1"/>
            </a:lvl4pPr>
            <a:lvl5pPr marL="1826415" indent="0">
              <a:buNone/>
              <a:defRPr sz="1600" b="1"/>
            </a:lvl5pPr>
            <a:lvl6pPr marL="2283020" indent="0">
              <a:buNone/>
              <a:defRPr sz="1600" b="1"/>
            </a:lvl6pPr>
            <a:lvl7pPr marL="2739624" indent="0">
              <a:buNone/>
              <a:defRPr sz="1600" b="1"/>
            </a:lvl7pPr>
            <a:lvl8pPr marL="3196227" indent="0">
              <a:buNone/>
              <a:defRPr sz="1600" b="1"/>
            </a:lvl8pPr>
            <a:lvl9pPr marL="3652832"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93" y="1151335"/>
            <a:ext cx="4041775" cy="479822"/>
          </a:xfrm>
        </p:spPr>
        <p:txBody>
          <a:bodyPr anchor="b"/>
          <a:lstStyle>
            <a:lvl1pPr marL="0" indent="0">
              <a:buNone/>
              <a:defRPr sz="2400" b="1"/>
            </a:lvl1pPr>
            <a:lvl2pPr marL="456604" indent="0">
              <a:buNone/>
              <a:defRPr sz="2000" b="1"/>
            </a:lvl2pPr>
            <a:lvl3pPr marL="913208" indent="0">
              <a:buNone/>
              <a:defRPr sz="1800" b="1"/>
            </a:lvl3pPr>
            <a:lvl4pPr marL="1369812" indent="0">
              <a:buNone/>
              <a:defRPr sz="1600" b="1"/>
            </a:lvl4pPr>
            <a:lvl5pPr marL="1826415" indent="0">
              <a:buNone/>
              <a:defRPr sz="1600" b="1"/>
            </a:lvl5pPr>
            <a:lvl6pPr marL="2283020" indent="0">
              <a:buNone/>
              <a:defRPr sz="1600" b="1"/>
            </a:lvl6pPr>
            <a:lvl7pPr marL="2739624" indent="0">
              <a:buNone/>
              <a:defRPr sz="1600" b="1"/>
            </a:lvl7pPr>
            <a:lvl8pPr marL="3196227" indent="0">
              <a:buNone/>
              <a:defRPr sz="1600" b="1"/>
            </a:lvl8pPr>
            <a:lvl9pPr marL="3652832"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9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8" name="页脚占位符 7"/>
          <p:cNvSpPr>
            <a:spLocks noGrp="1"/>
          </p:cNvSpPr>
          <p:nvPr>
            <p:ph type="ftr" sz="quarter" idx="11"/>
          </p:nvPr>
        </p:nvSpPr>
        <p:spPr/>
        <p:txBody>
          <a:bodyPr/>
          <a:lstStyle/>
          <a:p>
            <a:endParaRPr lang="zh-CN" altLang="en-US">
              <a:solidFill>
                <a:srgbClr val="4F81BD">
                  <a:lumMod val="75000"/>
                </a:srgb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30518850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62"/>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006188541"/>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4" name="页脚占位符 3"/>
          <p:cNvSpPr>
            <a:spLocks noGrp="1"/>
          </p:cNvSpPr>
          <p:nvPr>
            <p:ph type="ftr" sz="quarter" idx="11"/>
          </p:nvPr>
        </p:nvSpPr>
        <p:spPr/>
        <p:txBody>
          <a:bodyPr/>
          <a:lstStyle/>
          <a:p>
            <a:endParaRPr lang="zh-CN" altLang="en-US">
              <a:solidFill>
                <a:srgbClr val="4F81BD">
                  <a:lumMod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2424285362"/>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3" name="页脚占位符 2"/>
          <p:cNvSpPr>
            <a:spLocks noGrp="1"/>
          </p:cNvSpPr>
          <p:nvPr>
            <p:ph type="ftr" sz="quarter" idx="11"/>
          </p:nvPr>
        </p:nvSpPr>
        <p:spPr/>
        <p:txBody>
          <a:bodyPr/>
          <a:lstStyle/>
          <a:p>
            <a:endParaRPr lang="zh-CN" altLang="en-US">
              <a:solidFill>
                <a:srgbClr val="4F81BD">
                  <a:lumMod val="75000"/>
                </a:srgb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4078158144"/>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27"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2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27" y="1076328"/>
            <a:ext cx="3008313" cy="3518297"/>
          </a:xfrm>
        </p:spPr>
        <p:txBody>
          <a:bodyPr/>
          <a:lstStyle>
            <a:lvl1pPr marL="0" indent="0">
              <a:buNone/>
              <a:defRPr sz="1400"/>
            </a:lvl1pPr>
            <a:lvl2pPr marL="456604" indent="0">
              <a:buNone/>
              <a:defRPr sz="1200"/>
            </a:lvl2pPr>
            <a:lvl3pPr marL="913208" indent="0">
              <a:buNone/>
              <a:defRPr sz="1000"/>
            </a:lvl3pPr>
            <a:lvl4pPr marL="1369812" indent="0">
              <a:buNone/>
              <a:defRPr sz="900"/>
            </a:lvl4pPr>
            <a:lvl5pPr marL="1826415" indent="0">
              <a:buNone/>
              <a:defRPr sz="900"/>
            </a:lvl5pPr>
            <a:lvl6pPr marL="2283020" indent="0">
              <a:buNone/>
              <a:defRPr sz="900"/>
            </a:lvl6pPr>
            <a:lvl7pPr marL="2739624" indent="0">
              <a:buNone/>
              <a:defRPr sz="900"/>
            </a:lvl7pPr>
            <a:lvl8pPr marL="3196227" indent="0">
              <a:buNone/>
              <a:defRPr sz="900"/>
            </a:lvl8pPr>
            <a:lvl9pPr marL="365283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6" name="页脚占位符 5"/>
          <p:cNvSpPr>
            <a:spLocks noGrp="1"/>
          </p:cNvSpPr>
          <p:nvPr>
            <p:ph type="ftr" sz="quarter" idx="11"/>
          </p:nvPr>
        </p:nvSpPr>
        <p:spPr/>
        <p:txBody>
          <a:bodyPr/>
          <a:lstStyle/>
          <a:p>
            <a:endParaRPr lang="zh-CN" altLang="en-US">
              <a:solidFill>
                <a:srgbClr val="4F81BD">
                  <a:lumMod val="75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2622961680"/>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6604" indent="0">
              <a:buNone/>
              <a:defRPr sz="2800"/>
            </a:lvl2pPr>
            <a:lvl3pPr marL="913208" indent="0">
              <a:buNone/>
              <a:defRPr sz="2400"/>
            </a:lvl3pPr>
            <a:lvl4pPr marL="1369812" indent="0">
              <a:buNone/>
              <a:defRPr sz="2000"/>
            </a:lvl4pPr>
            <a:lvl5pPr marL="1826415" indent="0">
              <a:buNone/>
              <a:defRPr sz="2000"/>
            </a:lvl5pPr>
            <a:lvl6pPr marL="2283020" indent="0">
              <a:buNone/>
              <a:defRPr sz="2000"/>
            </a:lvl6pPr>
            <a:lvl7pPr marL="2739624" indent="0">
              <a:buNone/>
              <a:defRPr sz="2000"/>
            </a:lvl7pPr>
            <a:lvl8pPr marL="3196227" indent="0">
              <a:buNone/>
              <a:defRPr sz="2000"/>
            </a:lvl8pPr>
            <a:lvl9pPr marL="3652832" indent="0">
              <a:buNone/>
              <a:defRPr sz="2000"/>
            </a:lvl9pPr>
          </a:lstStyle>
          <a:p>
            <a:endParaRPr lang="zh-CN" altLang="en-US"/>
          </a:p>
        </p:txBody>
      </p:sp>
      <p:sp>
        <p:nvSpPr>
          <p:cNvPr id="4" name="文本占位符 3"/>
          <p:cNvSpPr>
            <a:spLocks noGrp="1"/>
          </p:cNvSpPr>
          <p:nvPr>
            <p:ph type="body" sz="half" idx="2"/>
          </p:nvPr>
        </p:nvSpPr>
        <p:spPr>
          <a:xfrm>
            <a:off x="1792288" y="4025610"/>
            <a:ext cx="5486400" cy="603647"/>
          </a:xfrm>
        </p:spPr>
        <p:txBody>
          <a:bodyPr/>
          <a:lstStyle>
            <a:lvl1pPr marL="0" indent="0">
              <a:buNone/>
              <a:defRPr sz="1400"/>
            </a:lvl1pPr>
            <a:lvl2pPr marL="456604" indent="0">
              <a:buNone/>
              <a:defRPr sz="1200"/>
            </a:lvl2pPr>
            <a:lvl3pPr marL="913208" indent="0">
              <a:buNone/>
              <a:defRPr sz="1000"/>
            </a:lvl3pPr>
            <a:lvl4pPr marL="1369812" indent="0">
              <a:buNone/>
              <a:defRPr sz="900"/>
            </a:lvl4pPr>
            <a:lvl5pPr marL="1826415" indent="0">
              <a:buNone/>
              <a:defRPr sz="900"/>
            </a:lvl5pPr>
            <a:lvl6pPr marL="2283020" indent="0">
              <a:buNone/>
              <a:defRPr sz="900"/>
            </a:lvl6pPr>
            <a:lvl7pPr marL="2739624" indent="0">
              <a:buNone/>
              <a:defRPr sz="900"/>
            </a:lvl7pPr>
            <a:lvl8pPr marL="3196227" indent="0">
              <a:buNone/>
              <a:defRPr sz="900"/>
            </a:lvl8pPr>
            <a:lvl9pPr marL="3652832"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6" name="页脚占位符 5"/>
          <p:cNvSpPr>
            <a:spLocks noGrp="1"/>
          </p:cNvSpPr>
          <p:nvPr>
            <p:ph type="ftr" sz="quarter" idx="11"/>
          </p:nvPr>
        </p:nvSpPr>
        <p:spPr/>
        <p:txBody>
          <a:bodyPr/>
          <a:lstStyle/>
          <a:p>
            <a:endParaRPr lang="zh-CN" altLang="en-US">
              <a:solidFill>
                <a:srgbClr val="4F81BD">
                  <a:lumMod val="75000"/>
                </a:srgb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1995087650"/>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5" name="页脚占位符 4"/>
          <p:cNvSpPr>
            <a:spLocks noGrp="1"/>
          </p:cNvSpPr>
          <p:nvPr>
            <p:ph type="ftr" sz="quarter" idx="11"/>
          </p:nvPr>
        </p:nvSpPr>
        <p:spPr/>
        <p:txBody>
          <a:bodyPr/>
          <a:lstStyle/>
          <a:p>
            <a:endParaRPr lang="zh-CN" altLang="en-US">
              <a:solidFill>
                <a:srgbClr val="4F81BD">
                  <a:lumMod val="75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422211997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5" name="页脚占位符 4"/>
          <p:cNvSpPr>
            <a:spLocks noGrp="1"/>
          </p:cNvSpPr>
          <p:nvPr>
            <p:ph type="ftr" sz="quarter" idx="11"/>
          </p:nvPr>
        </p:nvSpPr>
        <p:spPr/>
        <p:txBody>
          <a:bodyPr/>
          <a:lstStyle/>
          <a:p>
            <a:endParaRPr lang="zh-CN" altLang="en-US">
              <a:solidFill>
                <a:srgbClr val="4F81BD">
                  <a:lumMod val="75000"/>
                </a:srgb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15414415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685891"/>
            <a:r>
              <a:rPr lang="en-US" sz="1200" b="1" dirty="0">
                <a:solidFill>
                  <a:srgbClr val="005CB9"/>
                </a:solidFill>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20" y="0"/>
            <a:ext cx="3221481" cy="2468204"/>
          </a:xfrm>
          <a:prstGeom prst="rect">
            <a:avLst/>
          </a:prstGeom>
        </p:spPr>
      </p:pic>
    </p:spTree>
    <p:extLst>
      <p:ext uri="{BB962C8B-B14F-4D97-AF65-F5344CB8AC3E}">
        <p14:creationId xmlns:p14="http://schemas.microsoft.com/office/powerpoint/2010/main" val="1241706638"/>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685891"/>
            <a:r>
              <a:rPr lang="en-US" sz="1200" b="1" dirty="0">
                <a:solidFill>
                  <a:srgbClr val="005CB9"/>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5"/>
            <a:ext cx="3322270" cy="1628775"/>
          </a:xfrm>
          <a:prstGeom prst="rect">
            <a:avLst/>
          </a:prstGeom>
        </p:spPr>
      </p:pic>
    </p:spTree>
    <p:extLst>
      <p:ext uri="{BB962C8B-B14F-4D97-AF65-F5344CB8AC3E}">
        <p14:creationId xmlns:p14="http://schemas.microsoft.com/office/powerpoint/2010/main" val="2550662389"/>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685891"/>
            <a:r>
              <a:rPr lang="en-US" sz="1200" b="1" dirty="0">
                <a:solidFill>
                  <a:srgbClr val="005CB9"/>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999" cy="2005905"/>
          </a:xfrm>
          <a:prstGeom prst="rect">
            <a:avLst/>
          </a:prstGeom>
        </p:spPr>
      </p:pic>
    </p:spTree>
    <p:extLst>
      <p:ext uri="{BB962C8B-B14F-4D97-AF65-F5344CB8AC3E}">
        <p14:creationId xmlns:p14="http://schemas.microsoft.com/office/powerpoint/2010/main" val="1478069935"/>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685891"/>
            <a:r>
              <a:rPr lang="en-US" sz="1200" b="1" dirty="0">
                <a:solidFill>
                  <a:srgbClr val="005CB9"/>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10"/>
            <a:ext cx="9144002" cy="2044733"/>
          </a:xfrm>
          <a:prstGeom prst="rect">
            <a:avLst/>
          </a:prstGeom>
        </p:spPr>
      </p:pic>
    </p:spTree>
    <p:extLst>
      <p:ext uri="{BB962C8B-B14F-4D97-AF65-F5344CB8AC3E}">
        <p14:creationId xmlns:p14="http://schemas.microsoft.com/office/powerpoint/2010/main" val="12457092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06130207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581152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685891"/>
            <a:r>
              <a:rPr lang="en-US" sz="1200" b="1" dirty="0">
                <a:solidFill>
                  <a:srgbClr val="005CB9"/>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843774882"/>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4049" y="1220725"/>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3675164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t>Click to edit Master title style</a:t>
            </a:r>
            <a:endParaRPr lang="en-US" dirty="0"/>
          </a:p>
        </p:txBody>
      </p:sp>
      <p:sp>
        <p:nvSpPr>
          <p:cNvPr id="3" name="Content Placeholder 2"/>
          <p:cNvSpPr>
            <a:spLocks noGrp="1"/>
          </p:cNvSpPr>
          <p:nvPr>
            <p:ph idx="1"/>
          </p:nvPr>
        </p:nvSpPr>
        <p:spPr>
          <a:xfrm>
            <a:off x="379094" y="1798606"/>
            <a:ext cx="7620418" cy="2741248"/>
          </a:xfrm>
        </p:spPr>
        <p:txBody>
          <a:bodyPr/>
          <a:lstStyle>
            <a:lvl1pPr>
              <a:defRPr sz="2100">
                <a:solidFill>
                  <a:schemeClr val="tx2"/>
                </a:solidFill>
              </a:defRPr>
            </a:lvl1pPr>
            <a:lvl2pPr marL="213151" indent="-197670">
              <a:defRPr sz="21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063758269"/>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4049" y="1220725"/>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813788102"/>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14" y="401237"/>
            <a:ext cx="8312573" cy="1186866"/>
          </a:xfrm>
        </p:spPr>
        <p:txBody>
          <a:bodyPr/>
          <a:lstStyle>
            <a:lvl1pPr>
              <a:lnSpc>
                <a:spcPct val="85000"/>
              </a:lnSpc>
              <a:defRPr sz="4500"/>
            </a:lvl1pPr>
          </a:lstStyle>
          <a:p>
            <a:r>
              <a:rPr lang="en-US" dirty="0" err="1"/>
              <a:t>PClick</a:t>
            </a:r>
            <a:r>
              <a:rPr lang="en-US" dirty="0"/>
              <a:t> to edit Master title style</a:t>
            </a:r>
          </a:p>
        </p:txBody>
      </p:sp>
      <p:sp>
        <p:nvSpPr>
          <p:cNvPr id="3" name="Content Placeholder 2"/>
          <p:cNvSpPr>
            <a:spLocks noGrp="1"/>
          </p:cNvSpPr>
          <p:nvPr>
            <p:ph idx="1"/>
          </p:nvPr>
        </p:nvSpPr>
        <p:spPr>
          <a:xfrm>
            <a:off x="384049" y="1828800"/>
            <a:ext cx="7615463" cy="2690619"/>
          </a:xfrm>
        </p:spPr>
        <p:txBody>
          <a:bodyPr/>
          <a:lstStyle>
            <a:lvl1pPr>
              <a:defRPr>
                <a:solidFill>
                  <a:schemeClr val="tx2"/>
                </a:solidFill>
              </a:defRPr>
            </a:lvl1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769826297"/>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1243251"/>
            <a:ext cx="7607844" cy="3243263"/>
          </a:xfrm>
        </p:spPr>
        <p:txBody>
          <a:bodyPr vert="horz" lIns="0" tIns="0" rIns="0" bIns="0" rtlCol="0">
            <a:noAutofit/>
          </a:bodyPr>
          <a:lstStyle>
            <a:lvl1pPr>
              <a:spcAft>
                <a:spcPts val="0"/>
              </a:spcAft>
              <a:defRPr lang="en-US" sz="1500" dirty="0" smtClean="0"/>
            </a:lvl1pPr>
            <a:lvl2pPr marL="145276" indent="-136941">
              <a:defRPr lang="en-US" dirty="0" smtClean="0"/>
            </a:lvl2pPr>
            <a:lvl3pPr marL="300078" indent="-146467">
              <a:defRPr lang="en-US" sz="140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15579113"/>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481"/>
            <a:ext cx="8352156" cy="395815"/>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810007"/>
            <a:ext cx="7607844" cy="3438859"/>
          </a:xfrm>
        </p:spPr>
        <p:txBody>
          <a:bodyPr vert="horz" lIns="0" tIns="0" rIns="0" bIns="0" rtlCol="0">
            <a:noAutofit/>
          </a:bodyPr>
          <a:lstStyle>
            <a:lvl1pPr>
              <a:spcAft>
                <a:spcPts val="0"/>
              </a:spcAft>
              <a:defRPr lang="en-US" sz="1500" dirty="0" smtClean="0"/>
            </a:lvl1pPr>
            <a:lvl2pPr marL="145276" indent="-136941">
              <a:defRPr lang="en-US" dirty="0" smtClean="0"/>
            </a:lvl2pPr>
            <a:lvl3pPr marL="300078" indent="-146467">
              <a:defRPr lang="en-US" sz="140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147655421"/>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91796" y="1242514"/>
            <a:ext cx="3896043" cy="3297340"/>
          </a:xfrm>
        </p:spPr>
        <p:txBody>
          <a:bodyPr vert="horz" lIns="0" tIns="0" rIns="0" bIns="0" rtlCol="0">
            <a:noAutofit/>
          </a:bodyPr>
          <a:lstStyle>
            <a:lvl1pPr>
              <a:spcBef>
                <a:spcPts val="750"/>
              </a:spcBef>
              <a:defRPr lang="en-US" sz="1500" dirty="0" smtClean="0"/>
            </a:lvl1pPr>
            <a:lvl2pPr>
              <a:spcBef>
                <a:spcPts val="600"/>
              </a:spcBef>
              <a:defRPr lang="en-US" sz="1400" dirty="0" smtClean="0"/>
            </a:lvl2pPr>
            <a:lvl3pPr>
              <a:spcBef>
                <a:spcPts val="450"/>
              </a:spcBef>
              <a:defRPr lang="en-US" sz="1200" dirty="0" smtClean="0"/>
            </a:lvl3pPr>
            <a:lvl4pPr>
              <a:spcBef>
                <a:spcPts val="300"/>
              </a:spcBef>
              <a:defRPr lang="en-US" sz="1100" dirty="0" smtClean="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31080" y="1242514"/>
            <a:ext cx="3900170" cy="329734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706725446"/>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391795" y="1225867"/>
            <a:ext cx="3904488" cy="279797"/>
          </a:xfrm>
        </p:spPr>
        <p:txBody>
          <a:bodyPr rIns="137178" anchor="b"/>
          <a:lstStyle>
            <a:lvl1pPr marL="0" indent="0">
              <a:buNone/>
              <a:defRPr sz="1800" b="1">
                <a:solidFill>
                  <a:schemeClr val="tx2"/>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1"/>
            <a:ext cx="3904488"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Text Placeholder 4"/>
          <p:cNvSpPr>
            <a:spLocks noGrp="1"/>
          </p:cNvSpPr>
          <p:nvPr>
            <p:ph type="body" sz="quarter" idx="3"/>
          </p:nvPr>
        </p:nvSpPr>
        <p:spPr>
          <a:xfrm>
            <a:off x="4831080" y="1225867"/>
            <a:ext cx="3900170" cy="279797"/>
          </a:xfrm>
        </p:spPr>
        <p:txBody>
          <a:bodyPr rIns="137178" anchor="b"/>
          <a:lstStyle>
            <a:lvl1pPr marL="0" indent="0">
              <a:buNone/>
              <a:defRPr sz="1800" b="1">
                <a:solidFill>
                  <a:schemeClr val="tx2"/>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31080" y="1553731"/>
            <a:ext cx="3900170" cy="2858489"/>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598039841"/>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19485" tIns="89166" rIns="137178"/>
          <a:lstStyle>
            <a:lvl1pPr marL="159565" indent="0">
              <a:lnSpc>
                <a:spcPct val="100000"/>
              </a:lnSpc>
              <a:spcBef>
                <a:spcPts val="450"/>
              </a:spcBef>
              <a:spcAft>
                <a:spcPts val="150"/>
              </a:spcAft>
              <a:defRPr lang="en-US" sz="1500" dirty="0" smtClean="0">
                <a:solidFill>
                  <a:schemeClr val="bg1"/>
                </a:solidFill>
              </a:defRPr>
            </a:lvl1pPr>
            <a:lvl2pPr marL="285788" indent="-119078">
              <a:lnSpc>
                <a:spcPct val="100000"/>
              </a:lnSpc>
              <a:spcBef>
                <a:spcPts val="750"/>
              </a:spcBef>
              <a:defRPr lang="en-US" sz="14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9542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dirty="0"/>
              <a:t>Click icon to add picture</a:t>
            </a:r>
          </a:p>
        </p:txBody>
      </p:sp>
      <p:sp>
        <p:nvSpPr>
          <p:cNvPr id="7" name="Date Placeholder 6"/>
          <p:cNvSpPr>
            <a:spLocks noGrp="1"/>
          </p:cNvSpPr>
          <p:nvPr>
            <p:ph type="dt" sz="half" idx="11"/>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2"/>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3"/>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33107007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4" name="Picture 3" descr="Monogram_ART_end slide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6625"/>
          <a:stretch/>
        </p:blipFill>
        <p:spPr>
          <a:xfrm>
            <a:off x="0" y="1712214"/>
            <a:ext cx="5717836" cy="1719072"/>
          </a:xfrm>
          <a:prstGeom prst="rect">
            <a:avLst/>
          </a:prstGeom>
        </p:spPr>
      </p:pic>
    </p:spTree>
    <p:extLst>
      <p:ext uri="{BB962C8B-B14F-4D97-AF65-F5344CB8AC3E}">
        <p14:creationId xmlns:p14="http://schemas.microsoft.com/office/powerpoint/2010/main" val="3730758499"/>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2752"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20" name="Content Placeholder 2"/>
          <p:cNvSpPr>
            <a:spLocks noGrp="1"/>
          </p:cNvSpPr>
          <p:nvPr>
            <p:ph sz="half" idx="14"/>
          </p:nvPr>
        </p:nvSpPr>
        <p:spPr>
          <a:xfrm>
            <a:off x="4644391"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
        <p:nvSpPr>
          <p:cNvPr id="22" name="Content Placeholder 2"/>
          <p:cNvSpPr>
            <a:spLocks noGrp="1"/>
          </p:cNvSpPr>
          <p:nvPr>
            <p:ph sz="half" idx="15"/>
          </p:nvPr>
        </p:nvSpPr>
        <p:spPr>
          <a:xfrm>
            <a:off x="6758940" y="1296591"/>
            <a:ext cx="1965960" cy="3243263"/>
          </a:xfrm>
          <a:solidFill>
            <a:schemeClr val="tx2"/>
          </a:solidFill>
        </p:spPr>
        <p:txBody>
          <a:bodyPr lIns="137178" tIns="102884" rIns="137178"/>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42" indent="-123842">
              <a:defRPr lang="en-US" sz="1100" dirty="0" smtClean="0"/>
            </a:lvl3pPr>
            <a:lvl4pPr marL="233394" indent="-97644">
              <a:defRPr lang="en-US" sz="1100" dirty="0" smtClean="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0447070"/>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82307" rIns="137178" bIns="20577" anchor="ctr"/>
          <a:lstStyle>
            <a:lvl1pPr marL="298887" indent="0">
              <a:spcBef>
                <a:spcPts val="0"/>
              </a:spcBef>
              <a:buNone/>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37178" bIns="0" rtlCol="0">
            <a:noAutofit/>
          </a:bodyPr>
          <a:lstStyle>
            <a:lvl1pPr>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82307" rIns="137178" bIns="20577" anchor="ctr"/>
          <a:lstStyle>
            <a:lvl1pPr marL="136941"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a:t>Click to edit Master text styles</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lIns="82307" rIns="137178" bIns="20577" anchor="ctr"/>
          <a:lstStyle>
            <a:lvl1pPr marL="300078"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82307" rIns="137178" bIns="20577" anchor="ctr"/>
          <a:lstStyle>
            <a:lvl1pPr marL="135749" indent="0">
              <a:spcBef>
                <a:spcPts val="0"/>
              </a:spcBef>
              <a:buNone/>
              <a:tabLst/>
              <a:defRPr sz="1400" b="0">
                <a:solidFill>
                  <a:schemeClr val="tx1"/>
                </a:solidFill>
              </a:defRPr>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37178" bIns="0" rtlCol="0">
            <a:noAutofit/>
          </a:bodyPr>
          <a:lstStyle>
            <a:lvl1pPr marL="0" indent="0">
              <a:lnSpc>
                <a:spcPct val="110000"/>
              </a:lnSpc>
              <a:spcBef>
                <a:spcPts val="300"/>
              </a:spcBef>
              <a:defRPr lang="en-US" sz="1400" dirty="0" smtClean="0"/>
            </a:lvl1pPr>
            <a:lvl2pPr>
              <a:defRPr lang="en-US" sz="1600" dirty="0" smtClean="0"/>
            </a:lvl2pPr>
            <a:lvl3pPr>
              <a:defRPr lang="en-US" sz="1100" dirty="0" smtClean="0"/>
            </a:lvl3pPr>
            <a:lvl4pPr>
              <a:defRPr lang="en-US" sz="1100" dirty="0" smtClean="0"/>
            </a:lvl4pPr>
          </a:lstStyle>
          <a:p>
            <a:pPr lvl="0"/>
            <a:r>
              <a:rPr lang="en-US"/>
              <a:t>Click to edit Master text styles</a:t>
            </a:r>
          </a:p>
        </p:txBody>
      </p:sp>
    </p:spTree>
    <p:extLst>
      <p:ext uri="{BB962C8B-B14F-4D97-AF65-F5344CB8AC3E}">
        <p14:creationId xmlns:p14="http://schemas.microsoft.com/office/powerpoint/2010/main" val="3906357487"/>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a:t>Click icon to add chart</a:t>
            </a:r>
          </a:p>
        </p:txBody>
      </p:sp>
    </p:spTree>
    <p:extLst>
      <p:ext uri="{BB962C8B-B14F-4D97-AF65-F5344CB8AC3E}">
        <p14:creationId xmlns:p14="http://schemas.microsoft.com/office/powerpoint/2010/main" val="1119974925"/>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1" y="1296591"/>
            <a:ext cx="7586762" cy="3243263"/>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141563348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419033260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Title or Job Number | XX Month 201X</a:t>
            </a:r>
          </a:p>
        </p:txBody>
      </p:sp>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3900622644"/>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400" dirty="0" smtClean="0"/>
            </a:lvl2pPr>
            <a:lvl3pPr>
              <a:defRPr lang="en-US" sz="1200" dirty="0" smtClean="0"/>
            </a:lvl3pPr>
            <a:lvl4pPr>
              <a:defRPr lang="en-US" sz="110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591"/>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54935398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1480"/>
            <a:ext cx="8352156" cy="765752"/>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1326146528"/>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r>
              <a:rPr lang="en-US">
                <a:solidFill>
                  <a:prstClr val="white"/>
                </a:solidFill>
              </a:rPr>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68"/>
            <a:ext cx="8318500" cy="1046559"/>
          </a:xfrm>
        </p:spPr>
        <p:txBody>
          <a:bodyPr/>
          <a:lstStyle>
            <a:lvl1pPr>
              <a:defRPr sz="2400" baseline="0"/>
            </a:lvl1pPr>
          </a:lstStyle>
          <a:p>
            <a:pPr lvl="0"/>
            <a:r>
              <a:rPr lang="en-US" dirty="0"/>
              <a:t>Click to add text over image. White or gray only. 32pt flexible positioning. Delete if not needed.</a:t>
            </a:r>
          </a:p>
        </p:txBody>
      </p:sp>
      <p:sp>
        <p:nvSpPr>
          <p:cNvPr id="8" name="TextBox 7"/>
          <p:cNvSpPr txBox="1"/>
          <p:nvPr userDrawn="1"/>
        </p:nvSpPr>
        <p:spPr>
          <a:xfrm>
            <a:off x="5398509" y="4658396"/>
            <a:ext cx="2833485" cy="207749"/>
          </a:xfrm>
          <a:prstGeom prst="rect">
            <a:avLst/>
          </a:prstGeom>
          <a:noFill/>
        </p:spPr>
        <p:txBody>
          <a:bodyPr wrap="square" lIns="0" tIns="0" rIns="0" bIns="0" rtlCol="0" anchor="b">
            <a:noAutofit/>
          </a:bodyPr>
          <a:lstStyle/>
          <a:p>
            <a:pPr defTabSz="685891"/>
            <a:r>
              <a:rPr lang="en-US" sz="700" dirty="0">
                <a:solidFill>
                  <a:prstClr val="white"/>
                </a:solidFill>
              </a:rPr>
              <a:t>See tutorial regarding confidentiality disclosures. Delete if not needed.</a:t>
            </a:r>
          </a:p>
        </p:txBody>
      </p:sp>
    </p:spTree>
    <p:extLst>
      <p:ext uri="{BB962C8B-B14F-4D97-AF65-F5344CB8AC3E}">
        <p14:creationId xmlns:p14="http://schemas.microsoft.com/office/powerpoint/2010/main" val="1103598480"/>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solidFill>
                  <a:prstClr val="white"/>
                </a:solidFill>
              </a:rPr>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6" name="TextBox 5"/>
          <p:cNvSpPr txBox="1"/>
          <p:nvPr userDrawn="1"/>
        </p:nvSpPr>
        <p:spPr>
          <a:xfrm>
            <a:off x="5398509" y="4658396"/>
            <a:ext cx="2833485" cy="207749"/>
          </a:xfrm>
          <a:prstGeom prst="rect">
            <a:avLst/>
          </a:prstGeom>
          <a:noFill/>
        </p:spPr>
        <p:txBody>
          <a:bodyPr wrap="square" lIns="0" tIns="0" rIns="0" bIns="0" rtlCol="0" anchor="b">
            <a:noAutofit/>
          </a:bodyPr>
          <a:lstStyle/>
          <a:p>
            <a:pPr defTabSz="685891"/>
            <a:r>
              <a:rPr lang="en-US" sz="700" dirty="0">
                <a:solidFill>
                  <a:prstClr val="white"/>
                </a:solidFill>
              </a:rPr>
              <a:t>See tutorial regarding confidentiality disclosures. Delete if not needed.</a:t>
            </a:r>
          </a:p>
        </p:txBody>
      </p:sp>
    </p:spTree>
    <p:extLst>
      <p:ext uri="{BB962C8B-B14F-4D97-AF65-F5344CB8AC3E}">
        <p14:creationId xmlns:p14="http://schemas.microsoft.com/office/powerpoint/2010/main" val="1445520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4837" y="140494"/>
            <a:ext cx="8537575" cy="44172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lang="en-US" sz="2800" b="1" smtClean="0">
                <a:solidFill>
                  <a:srgbClr val="1E4191"/>
                </a:solidFill>
                <a:latin typeface="+mj-lt"/>
                <a:ea typeface="+mj-ea"/>
                <a:cs typeface="+mj-cs"/>
              </a:defRPr>
            </a:lvl1pPr>
          </a:lstStyle>
          <a:p>
            <a:pPr lvl="0" algn="l" rtl="0" eaLnBrk="0" fontAlgn="base" hangingPunct="0">
              <a:lnSpc>
                <a:spcPct val="90000"/>
              </a:lnSpc>
              <a:spcBef>
                <a:spcPct val="0"/>
              </a:spcBef>
              <a:spcAft>
                <a:spcPct val="0"/>
              </a:spcAft>
            </a:pPr>
            <a:r>
              <a:rPr lang="en-US"/>
              <a:t>Click to edit Master title style</a:t>
            </a:r>
          </a:p>
        </p:txBody>
      </p:sp>
    </p:spTree>
    <p:extLst>
      <p:ext uri="{BB962C8B-B14F-4D97-AF65-F5344CB8AC3E}">
        <p14:creationId xmlns:p14="http://schemas.microsoft.com/office/powerpoint/2010/main" val="317366504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497941137"/>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5" y="593058"/>
            <a:ext cx="4149725" cy="3384946"/>
          </a:xfrm>
        </p:spPr>
        <p:txBody>
          <a:bodyPr/>
          <a:lstStyle>
            <a:lvl1pPr>
              <a:lnSpc>
                <a:spcPct val="90000"/>
              </a:lnSpc>
              <a:defRPr sz="33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p:txBody>
          <a:bodyPr/>
          <a:lstStyle/>
          <a:p>
            <a:r>
              <a:rPr lang="en-US"/>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2172374838"/>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10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05933" y="4663753"/>
            <a:ext cx="342384" cy="342295"/>
          </a:xfrm>
          <a:prstGeom prst="rect">
            <a:avLst/>
          </a:prstGeom>
        </p:spPr>
      </p:pic>
    </p:spTree>
    <p:extLst>
      <p:ext uri="{BB962C8B-B14F-4D97-AF65-F5344CB8AC3E}">
        <p14:creationId xmlns:p14="http://schemas.microsoft.com/office/powerpoint/2010/main" val="391966915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579731332"/>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457135643"/>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04489433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1562752359"/>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1541085583"/>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10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2924695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36501617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GB"/>
          </a:p>
        </p:txBody>
      </p:sp>
    </p:spTree>
    <p:extLst>
      <p:ext uri="{BB962C8B-B14F-4D97-AF65-F5344CB8AC3E}">
        <p14:creationId xmlns:p14="http://schemas.microsoft.com/office/powerpoint/2010/main" val="2963212928"/>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70"/>
            <a:ext cx="9144000" cy="692530"/>
          </a:xfrm>
          <a:solidFill>
            <a:schemeClr val="tx2"/>
          </a:solidFill>
        </p:spPr>
        <p:txBody>
          <a:bodyPr lIns="342946" tIns="102884" rIns="68589" bIns="102884" anchor="ctr" anchorCtr="0">
            <a:noAutofit/>
          </a:bodyPr>
          <a:lstStyle>
            <a:lvl1pPr marL="0">
              <a:lnSpc>
                <a:spcPct val="100000"/>
              </a:lnSpc>
              <a:spcBef>
                <a:spcPts val="0"/>
              </a:spcBef>
              <a:defRPr sz="14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575757"/>
                </a:solidFill>
              </a:rPr>
              <a:t>Title or Job Number | XX Month 201X</a:t>
            </a:r>
            <a:endParaRPr lang="en-US" dirty="0">
              <a:solidFill>
                <a:srgbClr val="575757"/>
              </a:solidFill>
            </a:endParaRPr>
          </a:p>
        </p:txBody>
      </p:sp>
      <p:sp>
        <p:nvSpPr>
          <p:cNvPr id="8" name="Footer Placeholder 6"/>
          <p:cNvSpPr>
            <a:spLocks noGrp="1"/>
          </p:cNvSpPr>
          <p:nvPr>
            <p:ph type="ftr" sz="quarter" idx="3"/>
          </p:nvPr>
        </p:nvSpPr>
        <p:spPr>
          <a:xfrm>
            <a:off x="4629293" y="4766310"/>
            <a:ext cx="3780658" cy="240030"/>
          </a:xfrm>
          <a:prstGeom prst="rect">
            <a:avLst/>
          </a:prstGeom>
        </p:spPr>
        <p:txBody>
          <a:bodyPr vert="horz" lIns="0" tIns="0" rIns="0" bIns="0" rtlCol="0" anchor="t" anchorCtr="0"/>
          <a:lstStyle>
            <a:lvl1pPr algn="l">
              <a:defRPr sz="700" baseline="0">
                <a:solidFill>
                  <a:schemeClr val="tx1"/>
                </a:solidFill>
              </a:defRPr>
            </a:lvl1pPr>
          </a:lstStyle>
          <a:p>
            <a:pPr defTabSz="685891"/>
            <a:endParaRPr lang="en-US" dirty="0">
              <a:solidFill>
                <a:srgbClr val="575757"/>
              </a:solidFill>
            </a:endParaRPr>
          </a:p>
        </p:txBody>
      </p:sp>
    </p:spTree>
    <p:extLst>
      <p:ext uri="{BB962C8B-B14F-4D97-AF65-F5344CB8AC3E}">
        <p14:creationId xmlns:p14="http://schemas.microsoft.com/office/powerpoint/2010/main" val="3299552010"/>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913284"/>
            <a:r>
              <a:rPr lang="en-US" sz="1200" b="1" dirty="0">
                <a:solidFill>
                  <a:srgbClr val="005CB9"/>
                </a:solidFill>
              </a:rPr>
              <a:t>Imagination at work</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22520" y="1"/>
            <a:ext cx="3221481" cy="2468204"/>
          </a:xfrm>
          <a:prstGeom prst="rect">
            <a:avLst/>
          </a:prstGeom>
        </p:spPr>
      </p:pic>
    </p:spTree>
    <p:extLst>
      <p:ext uri="{BB962C8B-B14F-4D97-AF65-F5344CB8AC3E}">
        <p14:creationId xmlns:p14="http://schemas.microsoft.com/office/powerpoint/2010/main" val="1973955148"/>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913284"/>
            <a:r>
              <a:rPr lang="en-US" sz="1200" b="1" dirty="0">
                <a:solidFill>
                  <a:srgbClr val="005CB9"/>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19125"/>
            <a:ext cx="3322270" cy="1628775"/>
          </a:xfrm>
          <a:prstGeom prst="rect">
            <a:avLst/>
          </a:prstGeom>
        </p:spPr>
      </p:pic>
    </p:spTree>
    <p:extLst>
      <p:ext uri="{BB962C8B-B14F-4D97-AF65-F5344CB8AC3E}">
        <p14:creationId xmlns:p14="http://schemas.microsoft.com/office/powerpoint/2010/main" val="329026476"/>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itle" preserve="1">
  <p:cSld name="Title Slide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913284"/>
            <a:r>
              <a:rPr lang="en-US" sz="1200" b="1" dirty="0">
                <a:solidFill>
                  <a:srgbClr val="005CB9"/>
                </a:solidFill>
              </a:rPr>
              <a:t>Imagination at work</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3999" cy="2005905"/>
          </a:xfrm>
          <a:prstGeom prst="rect">
            <a:avLst/>
          </a:prstGeom>
        </p:spPr>
      </p:pic>
    </p:spTree>
    <p:extLst>
      <p:ext uri="{BB962C8B-B14F-4D97-AF65-F5344CB8AC3E}">
        <p14:creationId xmlns:p14="http://schemas.microsoft.com/office/powerpoint/2010/main" val="3508602158"/>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type="title" preserve="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7633752"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7615464" cy="571500"/>
          </a:xfrm>
        </p:spPr>
        <p:txBody>
          <a:bodyPr/>
          <a:lstStyle>
            <a:lvl1pPr marL="0" indent="0" algn="l">
              <a:lnSpc>
                <a:spcPct val="110000"/>
              </a:lnSpc>
              <a:spcBef>
                <a:spcPts val="0"/>
              </a:spcBef>
              <a:buNone/>
              <a:defRPr sz="18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913284"/>
            <a:r>
              <a:rPr lang="en-US" sz="1200" b="1" dirty="0">
                <a:solidFill>
                  <a:srgbClr val="005CB9"/>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6410"/>
            <a:ext cx="9144002" cy="2044733"/>
          </a:xfrm>
          <a:prstGeom prst="rect">
            <a:avLst/>
          </a:prstGeom>
        </p:spPr>
      </p:pic>
    </p:spTree>
    <p:extLst>
      <p:ext uri="{BB962C8B-B14F-4D97-AF65-F5344CB8AC3E}">
        <p14:creationId xmlns:p14="http://schemas.microsoft.com/office/powerpoint/2010/main" val="3714403538"/>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itle" preserve="1">
  <p:cSld name="Title Slide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12232"/>
            <a:ext cx="5811520" cy="1102519"/>
          </a:xfrm>
        </p:spPr>
        <p:txBody>
          <a:bodyPr/>
          <a:lstStyle>
            <a:lvl1pPr>
              <a:lnSpc>
                <a:spcPct val="90000"/>
              </a:lnSpc>
              <a:defRPr sz="3600"/>
            </a:lvl1pPr>
          </a:lstStyle>
          <a:p>
            <a:r>
              <a:rPr lang="en-US" dirty="0"/>
              <a:t>Click to add title</a:t>
            </a:r>
            <a:br>
              <a:rPr lang="en-US" dirty="0"/>
            </a:br>
            <a:r>
              <a:rPr lang="en-US" dirty="0"/>
              <a:t>two lines maximum</a:t>
            </a:r>
          </a:p>
        </p:txBody>
      </p:sp>
      <p:sp>
        <p:nvSpPr>
          <p:cNvPr id="3" name="Subtitle 2"/>
          <p:cNvSpPr>
            <a:spLocks noGrp="1"/>
          </p:cNvSpPr>
          <p:nvPr>
            <p:ph type="subTitle" idx="1" hasCustomPrompt="1"/>
          </p:nvPr>
        </p:nvSpPr>
        <p:spPr>
          <a:xfrm>
            <a:off x="384048" y="3751326"/>
            <a:ext cx="5793232" cy="571500"/>
          </a:xfrm>
        </p:spPr>
        <p:txBody>
          <a:bodyPr/>
          <a:lstStyle>
            <a:lvl1pPr marL="0" indent="0" algn="l">
              <a:lnSpc>
                <a:spcPct val="110000"/>
              </a:lnSpc>
              <a:spcBef>
                <a:spcPts val="0"/>
              </a:spcBef>
              <a:buNone/>
              <a:defRPr sz="18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a:p>
            <a:r>
              <a:rPr lang="en-US" dirty="0"/>
              <a:t>Month XX, 201X</a:t>
            </a:r>
          </a:p>
        </p:txBody>
      </p:sp>
      <p:sp>
        <p:nvSpPr>
          <p:cNvPr id="6" name="TextBox 5"/>
          <p:cNvSpPr txBox="1"/>
          <p:nvPr userDrawn="1"/>
        </p:nvSpPr>
        <p:spPr>
          <a:xfrm>
            <a:off x="397511" y="4631330"/>
            <a:ext cx="2069797" cy="253916"/>
          </a:xfrm>
          <a:prstGeom prst="rect">
            <a:avLst/>
          </a:prstGeom>
          <a:noFill/>
        </p:spPr>
        <p:txBody>
          <a:bodyPr wrap="none" lIns="0" tIns="0" rIns="0" bIns="0" rtlCol="0" anchor="b" anchorCtr="0">
            <a:noAutofit/>
          </a:bodyPr>
          <a:lstStyle/>
          <a:p>
            <a:pPr defTabSz="913284"/>
            <a:r>
              <a:rPr lang="en-US" sz="1200" b="1" dirty="0">
                <a:solidFill>
                  <a:srgbClr val="005CB9"/>
                </a:solidFill>
              </a:rPr>
              <a:t>Imagination at work</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05322" y="0"/>
            <a:ext cx="3138678" cy="3074484"/>
          </a:xfrm>
          <a:prstGeom prst="rect">
            <a:avLst/>
          </a:prstGeom>
        </p:spPr>
      </p:pic>
    </p:spTree>
    <p:extLst>
      <p:ext uri="{BB962C8B-B14F-4D97-AF65-F5344CB8AC3E}">
        <p14:creationId xmlns:p14="http://schemas.microsoft.com/office/powerpoint/2010/main" val="1829796453"/>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4049" y="1220725"/>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14214080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obj" preserve="1">
  <p:cSld name="Storytelling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9094" y="413810"/>
            <a:ext cx="8352156" cy="765752"/>
          </a:xfrm>
        </p:spPr>
        <p:txBody>
          <a:bodyPr/>
          <a:lstStyle/>
          <a:p>
            <a:r>
              <a:rPr lang="en-US"/>
              <a:t>Click to edit Master title style</a:t>
            </a:r>
            <a:endParaRPr lang="en-US" dirty="0"/>
          </a:p>
        </p:txBody>
      </p:sp>
      <p:sp>
        <p:nvSpPr>
          <p:cNvPr id="3" name="Content Placeholder 2"/>
          <p:cNvSpPr>
            <a:spLocks noGrp="1"/>
          </p:cNvSpPr>
          <p:nvPr>
            <p:ph idx="1"/>
          </p:nvPr>
        </p:nvSpPr>
        <p:spPr>
          <a:xfrm>
            <a:off x="379094" y="1798606"/>
            <a:ext cx="7620418" cy="2741248"/>
          </a:xfrm>
        </p:spPr>
        <p:txBody>
          <a:bodyPr/>
          <a:lstStyle>
            <a:lvl1pPr>
              <a:defRPr sz="2100">
                <a:solidFill>
                  <a:schemeClr val="tx2"/>
                </a:solidFill>
              </a:defRPr>
            </a:lvl1pPr>
            <a:lvl2pPr marL="213122" indent="-197644">
              <a:defRPr sz="2100"/>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250190186"/>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4049" y="1220725"/>
            <a:ext cx="7615463" cy="326011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076483444"/>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reserve="1">
  <p:cSld name="Big Tit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614" y="401237"/>
            <a:ext cx="8312573" cy="1186866"/>
          </a:xfrm>
        </p:spPr>
        <p:txBody>
          <a:bodyPr/>
          <a:lstStyle>
            <a:lvl1pPr>
              <a:lnSpc>
                <a:spcPct val="85000"/>
              </a:lnSpc>
              <a:defRPr sz="4500"/>
            </a:lvl1pPr>
          </a:lstStyle>
          <a:p>
            <a:r>
              <a:rPr lang="en-US" dirty="0" err="1"/>
              <a:t>PClick</a:t>
            </a:r>
            <a:r>
              <a:rPr lang="en-US" dirty="0"/>
              <a:t> to edit Master title style</a:t>
            </a:r>
          </a:p>
        </p:txBody>
      </p:sp>
      <p:sp>
        <p:nvSpPr>
          <p:cNvPr id="3" name="Content Placeholder 2"/>
          <p:cNvSpPr>
            <a:spLocks noGrp="1"/>
          </p:cNvSpPr>
          <p:nvPr>
            <p:ph idx="1"/>
          </p:nvPr>
        </p:nvSpPr>
        <p:spPr>
          <a:xfrm>
            <a:off x="384049" y="1828800"/>
            <a:ext cx="7615463" cy="2690619"/>
          </a:xfrm>
        </p:spPr>
        <p:txBody>
          <a:bodyPr/>
          <a:lstStyle>
            <a:lvl1pPr>
              <a:defRPr>
                <a:solidFill>
                  <a:schemeClr val="tx2"/>
                </a:solidFill>
              </a:defRPr>
            </a:lvl1pPr>
            <a:lvl4pPr>
              <a:defRPr sz="12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8335063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10773"/>
            <a:ext cx="8459788" cy="748903"/>
          </a:xfrm>
        </p:spPr>
        <p:txBody>
          <a:bodyPr/>
          <a:lstStyle/>
          <a:p>
            <a:r>
              <a:rPr lang="en-US"/>
              <a:t>Click to edit Master title style</a:t>
            </a:r>
          </a:p>
        </p:txBody>
      </p:sp>
      <p:sp>
        <p:nvSpPr>
          <p:cNvPr id="3" name="Content Placeholder 2"/>
          <p:cNvSpPr>
            <a:spLocks noGrp="1"/>
          </p:cNvSpPr>
          <p:nvPr>
            <p:ph sz="half" idx="1"/>
          </p:nvPr>
        </p:nvSpPr>
        <p:spPr>
          <a:xfrm>
            <a:off x="342900" y="1295403"/>
            <a:ext cx="4152900" cy="31777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54488" cy="1531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40917"/>
            <a:ext cx="4154488" cy="1532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2778643"/>
      </p:ext>
    </p:extLst>
  </p:cSld>
  <p:clrMapOvr>
    <a:masterClrMapping/>
  </p:clrMapOvr>
  <p:transition spd="med">
    <p:split orient="vert"/>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1243251"/>
            <a:ext cx="7607844" cy="3243263"/>
          </a:xfrm>
        </p:spPr>
        <p:txBody>
          <a:bodyPr vert="horz" lIns="0" tIns="0" rIns="0" bIns="0" rtlCol="0">
            <a:noAutofit/>
          </a:bodyPr>
          <a:lstStyle>
            <a:lvl1pPr>
              <a:spcAft>
                <a:spcPts val="0"/>
              </a:spcAft>
              <a:defRPr lang="en-US" sz="1500" dirty="0" smtClean="0"/>
            </a:lvl1pPr>
            <a:lvl2pPr marL="145256" indent="-136922">
              <a:defRPr lang="en-US" dirty="0" smtClean="0"/>
            </a:lvl2pPr>
            <a:lvl3pPr marL="300038" indent="-146447">
              <a:defRPr lang="en-US" sz="135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52198687"/>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obj" preserve="1">
  <p:cSld name="Title and Content Text Heavy 1-Line">
    <p:spTree>
      <p:nvGrpSpPr>
        <p:cNvPr id="1" name=""/>
        <p:cNvGrpSpPr/>
        <p:nvPr/>
      </p:nvGrpSpPr>
      <p:grpSpPr>
        <a:xfrm>
          <a:off x="0" y="0"/>
          <a:ext cx="0" cy="0"/>
          <a:chOff x="0" y="0"/>
          <a:chExt cx="0" cy="0"/>
        </a:xfrm>
      </p:grpSpPr>
      <p:sp>
        <p:nvSpPr>
          <p:cNvPr id="2" name="Title 1"/>
          <p:cNvSpPr>
            <a:spLocks noGrp="1"/>
          </p:cNvSpPr>
          <p:nvPr>
            <p:ph type="title"/>
          </p:nvPr>
        </p:nvSpPr>
        <p:spPr>
          <a:xfrm>
            <a:off x="379094" y="411481"/>
            <a:ext cx="8352156" cy="395815"/>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91668" y="810007"/>
            <a:ext cx="7607844" cy="3438859"/>
          </a:xfrm>
        </p:spPr>
        <p:txBody>
          <a:bodyPr vert="horz" lIns="0" tIns="0" rIns="0" bIns="0" rtlCol="0">
            <a:noAutofit/>
          </a:bodyPr>
          <a:lstStyle>
            <a:lvl1pPr>
              <a:spcAft>
                <a:spcPts val="0"/>
              </a:spcAft>
              <a:defRPr lang="en-US" sz="1500" dirty="0" smtClean="0"/>
            </a:lvl1pPr>
            <a:lvl2pPr marL="145256" indent="-136922">
              <a:defRPr lang="en-US" dirty="0" smtClean="0"/>
            </a:lvl2pPr>
            <a:lvl3pPr marL="300038" indent="-146447">
              <a:defRPr lang="en-US" sz="1350" dirty="0" smtClean="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r>
              <a:rPr lang="en-US"/>
              <a:t>Title or Job Number | XX Month 201X</a:t>
            </a:r>
            <a:endParaRPr lang="en-US" dirty="0"/>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789929794"/>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91796" y="1242514"/>
            <a:ext cx="3896043" cy="3297340"/>
          </a:xfrm>
        </p:spPr>
        <p:txBody>
          <a:bodyPr vert="horz" lIns="0" tIns="0" rIns="0" bIns="0" rtlCol="0">
            <a:noAutofit/>
          </a:bodyPr>
          <a:lstStyle>
            <a:lvl1pPr>
              <a:spcBef>
                <a:spcPts val="750"/>
              </a:spcBef>
              <a:defRPr lang="en-US" sz="1500" dirty="0" smtClean="0"/>
            </a:lvl1pPr>
            <a:lvl2pPr>
              <a:spcBef>
                <a:spcPts val="600"/>
              </a:spcBef>
              <a:defRPr lang="en-US" sz="1350" dirty="0" smtClean="0"/>
            </a:lvl2pPr>
            <a:lvl3pPr>
              <a:spcBef>
                <a:spcPts val="450"/>
              </a:spcBef>
              <a:defRPr lang="en-US" sz="1200" dirty="0" smtClean="0"/>
            </a:lvl3pPr>
            <a:lvl4pPr>
              <a:spcBef>
                <a:spcPts val="300"/>
              </a:spcBef>
              <a:defRPr lang="en-US" sz="1050" dirty="0" smtClean="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31080" y="1242514"/>
            <a:ext cx="3900170" cy="3297340"/>
          </a:xfrm>
        </p:spPr>
        <p:txBody>
          <a:bodyPr vert="horz" lIns="0" tIns="0" rIns="0" bIns="0" rtlCol="0">
            <a:noAutofit/>
          </a:bodyPr>
          <a:lstStyle>
            <a:lvl1pPr>
              <a:defRPr lang="en-US" sz="1500" dirty="0" smtClean="0"/>
            </a:lvl1pPr>
            <a:lvl2pPr>
              <a:defRPr lang="en-US" sz="1350" dirty="0" smtClean="0"/>
            </a:lvl2pPr>
            <a:lvl3pPr>
              <a:defRPr lang="en-US" sz="1200" dirty="0" smtClean="0"/>
            </a:lvl3pPr>
            <a:lvl4pPr>
              <a:defRPr lang="en-US" sz="105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6671112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391795" y="1225867"/>
            <a:ext cx="3904488" cy="279797"/>
          </a:xfrm>
        </p:spPr>
        <p:txBody>
          <a:bodyPr rIns="182880"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PClick</a:t>
            </a:r>
            <a:r>
              <a:rPr lang="en-US" dirty="0"/>
              <a:t> to edit Master text</a:t>
            </a:r>
          </a:p>
        </p:txBody>
      </p:sp>
      <p:sp>
        <p:nvSpPr>
          <p:cNvPr id="4" name="Content Placeholder 3"/>
          <p:cNvSpPr>
            <a:spLocks noGrp="1"/>
          </p:cNvSpPr>
          <p:nvPr>
            <p:ph sz="half" idx="2"/>
          </p:nvPr>
        </p:nvSpPr>
        <p:spPr>
          <a:xfrm>
            <a:off x="391795" y="1553731"/>
            <a:ext cx="3904488" cy="2858489"/>
          </a:xfrm>
        </p:spPr>
        <p:txBody>
          <a:bodyPr vert="horz" lIns="0" tIns="0" rIns="0" bIns="0" rtlCol="0">
            <a:noAutofit/>
          </a:bodyPr>
          <a:lstStyle>
            <a:lvl1pPr>
              <a:defRPr lang="en-US" sz="1500" dirty="0" smtClean="0"/>
            </a:lvl1pPr>
            <a:lvl2pPr>
              <a:defRPr lang="en-US" sz="1350" dirty="0" smtClean="0"/>
            </a:lvl2pPr>
            <a:lvl3pPr>
              <a:defRPr lang="en-US" sz="1200" dirty="0" smtClean="0"/>
            </a:lvl3pPr>
            <a:lvl4pPr>
              <a:defRPr lang="en-US" sz="105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Text Placeholder 4"/>
          <p:cNvSpPr>
            <a:spLocks noGrp="1"/>
          </p:cNvSpPr>
          <p:nvPr>
            <p:ph type="body" sz="quarter" idx="3"/>
          </p:nvPr>
        </p:nvSpPr>
        <p:spPr>
          <a:xfrm>
            <a:off x="4831080" y="1225867"/>
            <a:ext cx="3900170" cy="279797"/>
          </a:xfrm>
        </p:spPr>
        <p:txBody>
          <a:bodyPr rIns="182880"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31080" y="1553731"/>
            <a:ext cx="3900170" cy="2858489"/>
          </a:xfrm>
        </p:spPr>
        <p:txBody>
          <a:bodyPr vert="horz" lIns="0" tIns="0" rIns="0" bIns="0" rtlCol="0">
            <a:noAutofit/>
          </a:bodyPr>
          <a:lstStyle>
            <a:lvl1pPr>
              <a:defRPr lang="en-US" sz="1500" dirty="0" smtClean="0"/>
            </a:lvl1pPr>
            <a:lvl2pPr>
              <a:defRPr lang="en-US" sz="1350" dirty="0" smtClean="0"/>
            </a:lvl2pPr>
            <a:lvl3pPr>
              <a:defRPr lang="en-US" sz="1200" dirty="0" smtClean="0"/>
            </a:lvl3pPr>
            <a:lvl4pPr>
              <a:defRPr lang="en-US" sz="105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777692645"/>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0" y="1296591"/>
            <a:ext cx="4495800" cy="1563624"/>
          </a:xfrm>
          <a:solidFill>
            <a:schemeClr val="tx2"/>
          </a:solidFill>
        </p:spPr>
        <p:txBody>
          <a:bodyPr lIns="292608" tIns="118872" rIns="182880"/>
          <a:lstStyle>
            <a:lvl1pPr marL="159544" indent="0">
              <a:lnSpc>
                <a:spcPct val="100000"/>
              </a:lnSpc>
              <a:spcBef>
                <a:spcPts val="450"/>
              </a:spcBef>
              <a:spcAft>
                <a:spcPts val="150"/>
              </a:spcAft>
              <a:defRPr lang="en-US" sz="1500" dirty="0" smtClean="0">
                <a:solidFill>
                  <a:schemeClr val="bg1"/>
                </a:solidFill>
              </a:defRPr>
            </a:lvl1pPr>
            <a:lvl2pPr marL="285750" indent="-119063">
              <a:lnSpc>
                <a:spcPct val="100000"/>
              </a:lnSpc>
              <a:spcBef>
                <a:spcPts val="750"/>
              </a:spcBef>
              <a:defRPr lang="en-US" sz="135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Content Placeholder 2"/>
          <p:cNvSpPr>
            <a:spLocks noGrp="1"/>
          </p:cNvSpPr>
          <p:nvPr>
            <p:ph sz="half" idx="13"/>
          </p:nvPr>
        </p:nvSpPr>
        <p:spPr>
          <a:xfrm>
            <a:off x="4644390" y="1296591"/>
            <a:ext cx="4498848" cy="1563624"/>
          </a:xfrm>
          <a:solidFill>
            <a:schemeClr val="tx2"/>
          </a:solidFill>
        </p:spPr>
        <p:txBody>
          <a:bodyPr lIns="292608" tIns="118872" rIns="182880"/>
          <a:lstStyle>
            <a:lvl1pPr marL="159544" indent="0">
              <a:lnSpc>
                <a:spcPct val="100000"/>
              </a:lnSpc>
              <a:spcBef>
                <a:spcPts val="450"/>
              </a:spcBef>
              <a:spcAft>
                <a:spcPts val="150"/>
              </a:spcAft>
              <a:defRPr lang="en-US" sz="1500" dirty="0" smtClean="0">
                <a:solidFill>
                  <a:schemeClr val="bg1"/>
                </a:solidFill>
              </a:defRPr>
            </a:lvl1pPr>
            <a:lvl2pPr marL="285750" indent="-119063">
              <a:lnSpc>
                <a:spcPct val="100000"/>
              </a:lnSpc>
              <a:spcBef>
                <a:spcPts val="750"/>
              </a:spcBef>
              <a:defRPr lang="en-US" sz="135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3" name="Content Placeholder 2"/>
          <p:cNvSpPr>
            <a:spLocks noGrp="1"/>
          </p:cNvSpPr>
          <p:nvPr>
            <p:ph sz="half" idx="14"/>
          </p:nvPr>
        </p:nvSpPr>
        <p:spPr>
          <a:xfrm>
            <a:off x="0" y="2971647"/>
            <a:ext cx="4495800" cy="1563624"/>
          </a:xfrm>
          <a:solidFill>
            <a:schemeClr val="tx2"/>
          </a:solidFill>
        </p:spPr>
        <p:txBody>
          <a:bodyPr lIns="292608" tIns="118872" rIns="182880"/>
          <a:lstStyle>
            <a:lvl1pPr marL="159544" indent="0">
              <a:lnSpc>
                <a:spcPct val="100000"/>
              </a:lnSpc>
              <a:spcBef>
                <a:spcPts val="450"/>
              </a:spcBef>
              <a:spcAft>
                <a:spcPts val="150"/>
              </a:spcAft>
              <a:defRPr lang="en-US" sz="1500" dirty="0" smtClean="0">
                <a:solidFill>
                  <a:schemeClr val="bg1"/>
                </a:solidFill>
              </a:defRPr>
            </a:lvl1pPr>
            <a:lvl2pPr marL="285750" indent="-119063">
              <a:lnSpc>
                <a:spcPct val="100000"/>
              </a:lnSpc>
              <a:spcBef>
                <a:spcPts val="750"/>
              </a:spcBef>
              <a:defRPr lang="en-US" sz="135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4" name="Content Placeholder 2"/>
          <p:cNvSpPr>
            <a:spLocks noGrp="1"/>
          </p:cNvSpPr>
          <p:nvPr>
            <p:ph sz="half" idx="15"/>
          </p:nvPr>
        </p:nvSpPr>
        <p:spPr>
          <a:xfrm>
            <a:off x="4644390" y="2971647"/>
            <a:ext cx="4498848" cy="1563624"/>
          </a:xfrm>
          <a:solidFill>
            <a:schemeClr val="tx2"/>
          </a:solidFill>
        </p:spPr>
        <p:txBody>
          <a:bodyPr lIns="292608" tIns="118872" rIns="182880"/>
          <a:lstStyle>
            <a:lvl1pPr marL="159544" indent="0">
              <a:lnSpc>
                <a:spcPct val="100000"/>
              </a:lnSpc>
              <a:spcBef>
                <a:spcPts val="450"/>
              </a:spcBef>
              <a:spcAft>
                <a:spcPts val="150"/>
              </a:spcAft>
              <a:defRPr lang="en-US" sz="1500" dirty="0" smtClean="0">
                <a:solidFill>
                  <a:schemeClr val="bg1"/>
                </a:solidFill>
              </a:defRPr>
            </a:lvl1pPr>
            <a:lvl2pPr marL="285750" indent="-119063">
              <a:lnSpc>
                <a:spcPct val="100000"/>
              </a:lnSpc>
              <a:spcBef>
                <a:spcPts val="750"/>
              </a:spcBef>
              <a:defRPr lang="en-US" sz="135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04410537"/>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Vertical 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2752" y="1296591"/>
            <a:ext cx="1965960" cy="3243263"/>
          </a:xfrm>
          <a:solidFill>
            <a:schemeClr val="tx2"/>
          </a:solidFill>
        </p:spPr>
        <p:txBody>
          <a:bodyPr lIns="182880" tIns="137160" rIns="1828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Content Placeholder 2"/>
          <p:cNvSpPr>
            <a:spLocks noGrp="1"/>
          </p:cNvSpPr>
          <p:nvPr>
            <p:ph sz="half" idx="13"/>
          </p:nvPr>
        </p:nvSpPr>
        <p:spPr>
          <a:xfrm>
            <a:off x="2529841" y="1296591"/>
            <a:ext cx="1965960" cy="3243263"/>
          </a:xfrm>
          <a:solidFill>
            <a:schemeClr val="tx2"/>
          </a:solidFill>
        </p:spPr>
        <p:txBody>
          <a:bodyPr lIns="182880" tIns="137160" rIns="1828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20" name="Content Placeholder 2"/>
          <p:cNvSpPr>
            <a:spLocks noGrp="1"/>
          </p:cNvSpPr>
          <p:nvPr>
            <p:ph sz="half" idx="14"/>
          </p:nvPr>
        </p:nvSpPr>
        <p:spPr>
          <a:xfrm>
            <a:off x="4644391" y="1296591"/>
            <a:ext cx="1965960" cy="3243263"/>
          </a:xfrm>
          <a:solidFill>
            <a:schemeClr val="tx2"/>
          </a:solidFill>
        </p:spPr>
        <p:txBody>
          <a:bodyPr lIns="182880" tIns="137160" rIns="1828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22" name="Content Placeholder 2"/>
          <p:cNvSpPr>
            <a:spLocks noGrp="1"/>
          </p:cNvSpPr>
          <p:nvPr>
            <p:ph sz="half" idx="15"/>
          </p:nvPr>
        </p:nvSpPr>
        <p:spPr>
          <a:xfrm>
            <a:off x="6758940" y="1296591"/>
            <a:ext cx="1965960" cy="3243263"/>
          </a:xfrm>
          <a:solidFill>
            <a:schemeClr val="tx2"/>
          </a:solidFill>
        </p:spPr>
        <p:txBody>
          <a:bodyPr lIns="182880" tIns="137160" rIns="182880"/>
          <a:lstStyle>
            <a:lvl1pPr marL="1191" indent="0">
              <a:lnSpc>
                <a:spcPct val="100000"/>
              </a:lnSpc>
              <a:spcBef>
                <a:spcPts val="450"/>
              </a:spcBef>
              <a:spcAft>
                <a:spcPts val="150"/>
              </a:spcAft>
              <a:defRPr lang="en-US" sz="1500" dirty="0" smtClean="0">
                <a:solidFill>
                  <a:schemeClr val="bg1"/>
                </a:solidFill>
              </a:defRPr>
            </a:lvl1pPr>
            <a:lvl2pPr marL="1191" indent="0">
              <a:lnSpc>
                <a:spcPct val="100000"/>
              </a:lnSpc>
              <a:spcBef>
                <a:spcPts val="750"/>
              </a:spcBef>
              <a:buNone/>
              <a:defRPr lang="en-US" sz="1200" dirty="0" smtClean="0">
                <a:solidFill>
                  <a:schemeClr val="bg1"/>
                </a:solidFill>
              </a:defRPr>
            </a:lvl2pPr>
            <a:lvl3pPr marL="123825" indent="-123825">
              <a:defRPr lang="en-US" sz="1050" dirty="0" smtClean="0"/>
            </a:lvl3pPr>
            <a:lvl4pPr marL="233363" indent="-97631">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1612850"/>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Quadra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0" y="1295854"/>
            <a:ext cx="4498848" cy="308610"/>
          </a:xfrm>
          <a:solidFill>
            <a:schemeClr val="bg2"/>
          </a:solidFill>
        </p:spPr>
        <p:txBody>
          <a:bodyPr lIns="109728" rIns="182880" bIns="27432" anchor="ctr"/>
          <a:lstStyle>
            <a:lvl1pPr marL="298847" indent="0">
              <a:spcBef>
                <a:spcPts val="0"/>
              </a:spcBef>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7510" y="1697639"/>
            <a:ext cx="3890328" cy="1144494"/>
          </a:xfrm>
        </p:spPr>
        <p:txBody>
          <a:bodyPr vert="horz" lIns="0" tIns="0" rIns="182880" bIns="0" rtlCol="0">
            <a:noAutofit/>
          </a:bodyPr>
          <a:lstStyle>
            <a:lvl1pPr>
              <a:lnSpc>
                <a:spcPct val="110000"/>
              </a:lnSpc>
              <a:spcBef>
                <a:spcPts val="300"/>
              </a:spcBef>
              <a:defRPr lang="en-US" sz="1350" dirty="0" smtClean="0"/>
            </a:lvl1pPr>
            <a:lvl2pPr>
              <a:defRPr lang="en-US" sz="1613" dirty="0" smtClean="0"/>
            </a:lvl2pPr>
            <a:lvl3pPr>
              <a:defRPr lang="en-US" sz="1050" dirty="0" smtClean="0"/>
            </a:lvl3pPr>
            <a:lvl4pPr>
              <a:defRPr lang="en-US" sz="1050" dirty="0" smtClean="0"/>
            </a:lvl4pPr>
          </a:lstStyle>
          <a:p>
            <a:pPr lvl="0"/>
            <a:r>
              <a:rPr lang="en-US"/>
              <a:t>Click to edit Master text styles</a:t>
            </a:r>
          </a:p>
        </p:txBody>
      </p:sp>
      <p:sp>
        <p:nvSpPr>
          <p:cNvPr id="5" name="Text Placeholder 4"/>
          <p:cNvSpPr>
            <a:spLocks noGrp="1"/>
          </p:cNvSpPr>
          <p:nvPr>
            <p:ph type="body" sz="quarter" idx="3"/>
          </p:nvPr>
        </p:nvSpPr>
        <p:spPr>
          <a:xfrm>
            <a:off x="4644390" y="1295854"/>
            <a:ext cx="4498848" cy="308610"/>
          </a:xfrm>
          <a:solidFill>
            <a:schemeClr val="bg2"/>
          </a:solidFill>
        </p:spPr>
        <p:txBody>
          <a:bodyPr lIns="109728" rIns="182880" bIns="27432" anchor="ctr"/>
          <a:lstStyle>
            <a:lvl1pPr marL="136922" indent="0">
              <a:spcBef>
                <a:spcPts val="0"/>
              </a:spcBef>
              <a:buNone/>
              <a:tabLst/>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26538" y="1697639"/>
            <a:ext cx="3895344" cy="1144494"/>
          </a:xfrm>
        </p:spPr>
        <p:txBody>
          <a:bodyPr vert="horz" lIns="0" tIns="0" rIns="182880" bIns="0" rtlCol="0">
            <a:noAutofit/>
          </a:bodyPr>
          <a:lstStyle>
            <a:lvl1pPr marL="0" indent="0">
              <a:lnSpc>
                <a:spcPct val="110000"/>
              </a:lnSpc>
              <a:spcBef>
                <a:spcPts val="300"/>
              </a:spcBef>
              <a:defRPr lang="en-US" sz="1350" dirty="0" smtClean="0"/>
            </a:lvl1pPr>
            <a:lvl2pPr>
              <a:defRPr lang="en-US" sz="1613" dirty="0" smtClean="0"/>
            </a:lvl2pPr>
            <a:lvl3pPr>
              <a:defRPr lang="en-US" sz="1050" dirty="0" smtClean="0"/>
            </a:lvl3pPr>
            <a:lvl4pPr>
              <a:defRPr lang="en-US" sz="1050" dirty="0" smtClean="0"/>
            </a:lvl4pPr>
          </a:lstStyle>
          <a:p>
            <a:pPr lvl="0"/>
            <a:r>
              <a:rPr lang="en-US"/>
              <a:t>Click to edit Master text styles</a:t>
            </a:r>
          </a:p>
        </p:txBody>
      </p:sp>
      <p:sp>
        <p:nvSpPr>
          <p:cNvPr id="7" name="Date Placeholder 6"/>
          <p:cNvSpPr>
            <a:spLocks noGrp="1"/>
          </p:cNvSpPr>
          <p:nvPr>
            <p:ph type="dt" sz="half" idx="10"/>
          </p:nvPr>
        </p:nvSpPr>
        <p:spPr/>
        <p:txBody>
          <a:bodyPr/>
          <a:lstStyle/>
          <a:p>
            <a:r>
              <a:rPr lang="en-US"/>
              <a:t>Title or Job Number | XX Month 201X</a:t>
            </a:r>
            <a:endParaRPr lang="en-US" dirty="0"/>
          </a:p>
        </p:txBody>
      </p:sp>
      <p:sp>
        <p:nvSpPr>
          <p:cNvPr id="9" name="Slide Number Placeholder 8"/>
          <p:cNvSpPr>
            <a:spLocks noGrp="1"/>
          </p:cNvSpPr>
          <p:nvPr>
            <p:ph type="sldNum" sz="quarter" idx="12"/>
          </p:nvPr>
        </p:nvSpPr>
        <p:spPr/>
        <p:txBody>
          <a:bodyPr/>
          <a:lstStyle/>
          <a:p>
            <a:fld id="{0D558541-60C9-42A2-8392-FF12533A6B7A}" type="slidenum">
              <a:rPr lang="en-US" smtClean="0"/>
              <a:pPr/>
              <a:t>‹#›</a:t>
            </a:fld>
            <a:endParaRPr lang="en-US" dirty="0"/>
          </a:p>
        </p:txBody>
      </p:sp>
      <p:sp>
        <p:nvSpPr>
          <p:cNvPr id="24" name="Text Placeholder 4"/>
          <p:cNvSpPr>
            <a:spLocks noGrp="1"/>
          </p:cNvSpPr>
          <p:nvPr>
            <p:ph type="body" sz="quarter" idx="14"/>
          </p:nvPr>
        </p:nvSpPr>
        <p:spPr>
          <a:xfrm>
            <a:off x="0" y="2993575"/>
            <a:ext cx="4498848" cy="308610"/>
          </a:xfrm>
          <a:solidFill>
            <a:schemeClr val="bg2"/>
          </a:solidFill>
        </p:spPr>
        <p:txBody>
          <a:bodyPr lIns="109728" rIns="182880" bIns="27432" anchor="ctr"/>
          <a:lstStyle>
            <a:lvl1pPr marL="300038" indent="0">
              <a:spcBef>
                <a:spcPts val="0"/>
              </a:spcBef>
              <a:buNone/>
              <a:tabLst/>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Content Placeholder 5"/>
          <p:cNvSpPr>
            <a:spLocks noGrp="1"/>
          </p:cNvSpPr>
          <p:nvPr>
            <p:ph sz="quarter" idx="15"/>
          </p:nvPr>
        </p:nvSpPr>
        <p:spPr>
          <a:xfrm>
            <a:off x="397512" y="3395360"/>
            <a:ext cx="3890328" cy="1144494"/>
          </a:xfrm>
        </p:spPr>
        <p:txBody>
          <a:bodyPr vert="horz" lIns="0" tIns="0" rIns="182880" bIns="0" rtlCol="0">
            <a:noAutofit/>
          </a:bodyPr>
          <a:lstStyle>
            <a:lvl1pPr marL="0" indent="0">
              <a:lnSpc>
                <a:spcPct val="110000"/>
              </a:lnSpc>
              <a:spcBef>
                <a:spcPts val="300"/>
              </a:spcBef>
              <a:defRPr lang="en-US" sz="1350" dirty="0" smtClean="0"/>
            </a:lvl1pPr>
            <a:lvl2pPr>
              <a:defRPr lang="en-US" sz="1613" dirty="0" smtClean="0"/>
            </a:lvl2pPr>
            <a:lvl3pPr>
              <a:defRPr lang="en-US" sz="1050" dirty="0" smtClean="0"/>
            </a:lvl3pPr>
            <a:lvl4pPr>
              <a:defRPr lang="en-US" sz="1050" dirty="0" smtClean="0"/>
            </a:lvl4pPr>
          </a:lstStyle>
          <a:p>
            <a:pPr lvl="0"/>
            <a:r>
              <a:rPr lang="en-US"/>
              <a:t>Click to edit Master text styles</a:t>
            </a:r>
          </a:p>
        </p:txBody>
      </p:sp>
      <p:sp>
        <p:nvSpPr>
          <p:cNvPr id="26" name="Text Placeholder 4"/>
          <p:cNvSpPr>
            <a:spLocks noGrp="1"/>
          </p:cNvSpPr>
          <p:nvPr>
            <p:ph type="body" sz="quarter" idx="16"/>
          </p:nvPr>
        </p:nvSpPr>
        <p:spPr>
          <a:xfrm>
            <a:off x="4644390" y="2993575"/>
            <a:ext cx="4498848" cy="308610"/>
          </a:xfrm>
          <a:solidFill>
            <a:schemeClr val="bg2"/>
          </a:solidFill>
        </p:spPr>
        <p:txBody>
          <a:bodyPr lIns="109728" rIns="182880" bIns="27432" anchor="ctr"/>
          <a:lstStyle>
            <a:lvl1pPr marL="135731" indent="0">
              <a:spcBef>
                <a:spcPts val="0"/>
              </a:spcBef>
              <a:buNone/>
              <a:tabLst/>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7" name="Content Placeholder 5"/>
          <p:cNvSpPr>
            <a:spLocks noGrp="1"/>
          </p:cNvSpPr>
          <p:nvPr>
            <p:ph sz="quarter" idx="17"/>
          </p:nvPr>
        </p:nvSpPr>
        <p:spPr>
          <a:xfrm>
            <a:off x="4826538" y="3395360"/>
            <a:ext cx="3895344" cy="1144494"/>
          </a:xfrm>
        </p:spPr>
        <p:txBody>
          <a:bodyPr vert="horz" lIns="0" tIns="0" rIns="182880" bIns="0" rtlCol="0">
            <a:noAutofit/>
          </a:bodyPr>
          <a:lstStyle>
            <a:lvl1pPr marL="0" indent="0">
              <a:lnSpc>
                <a:spcPct val="110000"/>
              </a:lnSpc>
              <a:spcBef>
                <a:spcPts val="300"/>
              </a:spcBef>
              <a:defRPr lang="en-US" sz="1350" dirty="0" smtClean="0"/>
            </a:lvl1pPr>
            <a:lvl2pPr>
              <a:defRPr lang="en-US" sz="1613" dirty="0" smtClean="0"/>
            </a:lvl2pPr>
            <a:lvl3pPr>
              <a:defRPr lang="en-US" sz="1050" dirty="0" smtClean="0"/>
            </a:lvl3pPr>
            <a:lvl4pPr>
              <a:defRPr lang="en-US" sz="1050" dirty="0" smtClean="0"/>
            </a:lvl4pPr>
          </a:lstStyle>
          <a:p>
            <a:pPr lvl="0"/>
            <a:r>
              <a:rPr lang="en-US"/>
              <a:t>Click to edit Master text styles</a:t>
            </a:r>
          </a:p>
        </p:txBody>
      </p:sp>
    </p:spTree>
    <p:extLst>
      <p:ext uri="{BB962C8B-B14F-4D97-AF65-F5344CB8AC3E}">
        <p14:creationId xmlns:p14="http://schemas.microsoft.com/office/powerpoint/2010/main" val="216715634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Chart Placeholder 6"/>
          <p:cNvSpPr>
            <a:spLocks noGrp="1"/>
          </p:cNvSpPr>
          <p:nvPr>
            <p:ph type="chart" sz="quarter" idx="13"/>
          </p:nvPr>
        </p:nvSpPr>
        <p:spPr>
          <a:xfrm>
            <a:off x="412751" y="1433512"/>
            <a:ext cx="7586762" cy="2852738"/>
          </a:xfrm>
        </p:spPr>
        <p:txBody>
          <a:bodyPr anchor="ctr"/>
          <a:lstStyle>
            <a:lvl1pPr algn="ctr">
              <a:defRPr/>
            </a:lvl1pPr>
          </a:lstStyle>
          <a:p>
            <a:r>
              <a:rPr lang="en-US"/>
              <a:t>Click icon to add chart</a:t>
            </a:r>
          </a:p>
        </p:txBody>
      </p:sp>
    </p:spTree>
    <p:extLst>
      <p:ext uri="{BB962C8B-B14F-4D97-AF65-F5344CB8AC3E}">
        <p14:creationId xmlns:p14="http://schemas.microsoft.com/office/powerpoint/2010/main" val="946785295"/>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endParaRPr lang="en-US" dirty="0"/>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7" name="Table Placeholder 6"/>
          <p:cNvSpPr>
            <a:spLocks noGrp="1"/>
          </p:cNvSpPr>
          <p:nvPr>
            <p:ph type="tbl" sz="quarter" idx="13"/>
          </p:nvPr>
        </p:nvSpPr>
        <p:spPr>
          <a:xfrm>
            <a:off x="412751" y="1296591"/>
            <a:ext cx="7586762" cy="3243263"/>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3945707452"/>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Title or Job Number | XX Month 201X</a:t>
            </a: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28004608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580615" name="Rectangle 7"/>
          <p:cNvSpPr>
            <a:spLocks noGrp="1" noChangeArrowheads="1"/>
          </p:cNvSpPr>
          <p:nvPr>
            <p:ph type="ctrTitle" sz="quarter"/>
          </p:nvPr>
        </p:nvSpPr>
        <p:spPr>
          <a:xfrm>
            <a:off x="344489" y="197646"/>
            <a:ext cx="8401050" cy="1046560"/>
          </a:xfrm>
        </p:spPr>
        <p:txBody>
          <a:bodyPr/>
          <a:lstStyle>
            <a:lvl1pPr>
              <a:spcBef>
                <a:spcPct val="25000"/>
              </a:spcBef>
              <a:defRPr sz="5000"/>
            </a:lvl1pPr>
          </a:lstStyle>
          <a:p>
            <a:pPr lvl="0"/>
            <a:r>
              <a:rPr lang="zh-CN" altLang="en-US" noProof="0"/>
              <a:t>单击此处编辑母版标题样式</a:t>
            </a:r>
            <a:endParaRPr lang="en-US" noProof="0"/>
          </a:p>
        </p:txBody>
      </p:sp>
      <p:sp>
        <p:nvSpPr>
          <p:cNvPr id="580616" name="Rectangle 8"/>
          <p:cNvSpPr>
            <a:spLocks noGrp="1" noChangeArrowheads="1"/>
          </p:cNvSpPr>
          <p:nvPr>
            <p:ph type="subTitle" sz="quarter" idx="1"/>
          </p:nvPr>
        </p:nvSpPr>
        <p:spPr>
          <a:xfrm>
            <a:off x="344529" y="1258491"/>
            <a:ext cx="8396287" cy="1314450"/>
          </a:xfrm>
        </p:spPr>
        <p:txBody>
          <a:bodyPr/>
          <a:lstStyle>
            <a:lvl1pPr>
              <a:spcBef>
                <a:spcPct val="0"/>
              </a:spcBef>
              <a:defRPr sz="5000">
                <a:solidFill>
                  <a:schemeClr val="accent2"/>
                </a:solidFill>
              </a:defRPr>
            </a:lvl1pPr>
          </a:lstStyle>
          <a:p>
            <a:pPr lvl="0"/>
            <a:r>
              <a:rPr lang="zh-CN" altLang="en-US" noProof="0"/>
              <a:t>单击此处编辑母版副标题样式</a:t>
            </a:r>
            <a:endParaRPr lang="en-US" noProof="0"/>
          </a:p>
        </p:txBody>
      </p:sp>
      <p:pic>
        <p:nvPicPr>
          <p:cNvPr id="58061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72" y="4352926"/>
            <a:ext cx="24860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462779"/>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Title or Job Number | XX Month 201X</a:t>
            </a:r>
          </a:p>
        </p:txBody>
      </p:sp>
      <p:sp>
        <p:nvSpPr>
          <p:cNvPr id="4" name="Slide Number Placeholder 3"/>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6802008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Half Text - Half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41900" y="1241583"/>
            <a:ext cx="3689350" cy="3298270"/>
          </a:xfrm>
        </p:spPr>
        <p:txBody>
          <a:bodyPr vert="horz" lIns="0" tIns="0" rIns="0" bIns="0" rtlCol="0">
            <a:noAutofit/>
          </a:bodyPr>
          <a:lstStyle>
            <a:lvl1pPr>
              <a:defRPr lang="en-US" sz="1500" dirty="0" smtClean="0"/>
            </a:lvl1pPr>
            <a:lvl2pPr>
              <a:defRPr lang="en-US" sz="1350" dirty="0" smtClean="0"/>
            </a:lvl2pPr>
            <a:lvl3pPr>
              <a:defRPr lang="en-US" sz="1200" dirty="0" smtClean="0"/>
            </a:lvl3pPr>
            <a:lvl4pPr>
              <a:defRPr lang="en-US" sz="1050" dirty="0" smtClean="0"/>
            </a:lvl4pPr>
          </a:lstStyle>
          <a:p>
            <a:pPr lvl="0">
              <a:spcBef>
                <a:spcPts val="750"/>
              </a:spcBef>
            </a:pPr>
            <a:r>
              <a:rPr lang="en-US"/>
              <a:t>Click to edit Master text styles</a:t>
            </a:r>
          </a:p>
          <a:p>
            <a:pPr lvl="1">
              <a:spcBef>
                <a:spcPts val="750"/>
              </a:spcBef>
            </a:pPr>
            <a:r>
              <a:rPr lang="en-US"/>
              <a:t>Second level</a:t>
            </a:r>
          </a:p>
          <a:p>
            <a:pPr lvl="2">
              <a:spcBef>
                <a:spcPts val="750"/>
              </a:spcBef>
            </a:pPr>
            <a:r>
              <a:rPr lang="en-US"/>
              <a:t>Third level</a:t>
            </a:r>
          </a:p>
          <a:p>
            <a:pPr lvl="3">
              <a:spcBef>
                <a:spcPts val="750"/>
              </a:spcBef>
            </a:pPr>
            <a:r>
              <a:rPr lang="en-US"/>
              <a:t>Fourth level</a:t>
            </a:r>
          </a:p>
        </p:txBody>
      </p:sp>
      <p:sp>
        <p:nvSpPr>
          <p:cNvPr id="5" name="Date Placeholder 4"/>
          <p:cNvSpPr>
            <a:spLocks noGrp="1"/>
          </p:cNvSpPr>
          <p:nvPr>
            <p:ph type="dt" sz="half" idx="10"/>
          </p:nvPr>
        </p:nvSpPr>
        <p:spPr/>
        <p:txBody>
          <a:bodyPr/>
          <a:lstStyle/>
          <a:p>
            <a:r>
              <a:rPr lang="en-US"/>
              <a:t>Title or Job Number | XX Month 201X</a:t>
            </a:r>
            <a:endParaRPr lang="en-US" dirty="0"/>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Picture Placeholder 10"/>
          <p:cNvSpPr>
            <a:spLocks noGrp="1"/>
          </p:cNvSpPr>
          <p:nvPr>
            <p:ph type="pic" sz="quarter" idx="13" hasCustomPrompt="1"/>
          </p:nvPr>
        </p:nvSpPr>
        <p:spPr>
          <a:xfrm>
            <a:off x="1" y="1296591"/>
            <a:ext cx="4514850" cy="3243263"/>
          </a:xfrm>
          <a:solidFill>
            <a:schemeClr val="bg1">
              <a:lumMod val="95000"/>
            </a:schemeClr>
          </a:solidFill>
        </p:spPr>
        <p:txBody>
          <a:bodyPr anchor="ctr"/>
          <a:lstStyle>
            <a:lvl1pPr algn="ctr">
              <a:defRPr/>
            </a:lvl1pPr>
          </a:lstStyle>
          <a:p>
            <a:r>
              <a:rPr lang="en-US" dirty="0"/>
              <a:t>Click to add image</a:t>
            </a:r>
          </a:p>
        </p:txBody>
      </p:sp>
    </p:spTree>
    <p:extLst>
      <p:ext uri="{BB962C8B-B14F-4D97-AF65-F5344CB8AC3E}">
        <p14:creationId xmlns:p14="http://schemas.microsoft.com/office/powerpoint/2010/main" val="314935018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Image w/ Title &amp; Footer">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243263"/>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a:xfrm>
            <a:off x="379094" y="411480"/>
            <a:ext cx="8352156" cy="765752"/>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
        <p:nvSpPr>
          <p:cNvPr id="9" name="Text Placeholder 8"/>
          <p:cNvSpPr>
            <a:spLocks noGrp="1"/>
          </p:cNvSpPr>
          <p:nvPr>
            <p:ph type="body" sz="quarter" idx="14" hasCustomPrompt="1"/>
          </p:nvPr>
        </p:nvSpPr>
        <p:spPr bwMode="gray">
          <a:xfrm>
            <a:off x="379094" y="1346054"/>
            <a:ext cx="8318500" cy="1046559"/>
          </a:xfrm>
        </p:spPr>
        <p:txBody>
          <a:bodyPr/>
          <a:lstStyle>
            <a:lvl1pPr>
              <a:defRPr sz="2400" baseline="0"/>
            </a:lvl1pPr>
          </a:lstStyle>
          <a:p>
            <a:pPr lvl="0"/>
            <a:r>
              <a:rPr lang="en-US" dirty="0"/>
              <a:t>Click to add text over image. White or gray only. 32pt flexible positioning. Delete if not needed.</a:t>
            </a:r>
          </a:p>
        </p:txBody>
      </p:sp>
    </p:spTree>
    <p:extLst>
      <p:ext uri="{BB962C8B-B14F-4D97-AF65-F5344CB8AC3E}">
        <p14:creationId xmlns:p14="http://schemas.microsoft.com/office/powerpoint/2010/main" val="1934884733"/>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Image w/ Titl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1296591"/>
            <a:ext cx="9144000" cy="3846909"/>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r>
              <a:rPr lang="en-US">
                <a:solidFill>
                  <a:prstClr val="white"/>
                </a:solidFill>
              </a:rPr>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9" name="Text Placeholder 8"/>
          <p:cNvSpPr>
            <a:spLocks noGrp="1"/>
          </p:cNvSpPr>
          <p:nvPr>
            <p:ph type="body" sz="quarter" idx="14" hasCustomPrompt="1"/>
          </p:nvPr>
        </p:nvSpPr>
        <p:spPr bwMode="gray">
          <a:xfrm>
            <a:off x="384049" y="1344168"/>
            <a:ext cx="8318500" cy="1046559"/>
          </a:xfrm>
        </p:spPr>
        <p:txBody>
          <a:bodyPr/>
          <a:lstStyle>
            <a:lvl1pPr>
              <a:defRPr sz="2400" baseline="0"/>
            </a:lvl1pPr>
          </a:lstStyle>
          <a:p>
            <a:pPr lvl="0"/>
            <a:r>
              <a:rPr lang="en-US" dirty="0"/>
              <a:t>Click to add text over image. White or gray only. 32pt flexible positioning. Delete if not needed.</a:t>
            </a:r>
          </a:p>
        </p:txBody>
      </p:sp>
      <p:sp>
        <p:nvSpPr>
          <p:cNvPr id="8" name="TextBox 7"/>
          <p:cNvSpPr txBox="1"/>
          <p:nvPr userDrawn="1"/>
        </p:nvSpPr>
        <p:spPr>
          <a:xfrm>
            <a:off x="5398509" y="4658396"/>
            <a:ext cx="2833485" cy="207749"/>
          </a:xfrm>
          <a:prstGeom prst="rect">
            <a:avLst/>
          </a:prstGeom>
          <a:noFill/>
        </p:spPr>
        <p:txBody>
          <a:bodyPr wrap="square" lIns="0" tIns="0" rIns="0" bIns="0" rtlCol="0" anchor="b">
            <a:noAutofit/>
          </a:bodyPr>
          <a:lstStyle/>
          <a:p>
            <a:pPr defTabSz="913284"/>
            <a:r>
              <a:rPr lang="en-US" sz="675" dirty="0">
                <a:solidFill>
                  <a:prstClr val="white"/>
                </a:solidFill>
              </a:rPr>
              <a:t>See tutorial regarding confidentiality disclosures. Delete if not needed.</a:t>
            </a:r>
          </a:p>
        </p:txBody>
      </p:sp>
    </p:spTree>
    <p:extLst>
      <p:ext uri="{BB962C8B-B14F-4D97-AF65-F5344CB8AC3E}">
        <p14:creationId xmlns:p14="http://schemas.microsoft.com/office/powerpoint/2010/main" val="221914095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5143500"/>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lvl1pPr>
              <a:defRPr>
                <a:solidFill>
                  <a:schemeClr val="bg1"/>
                </a:solidFill>
              </a:defRPr>
            </a:lvl1pPr>
          </a:lstStyle>
          <a:p>
            <a:r>
              <a:rPr lang="en-US">
                <a:solidFill>
                  <a:prstClr val="white"/>
                </a:solidFill>
              </a:rPr>
              <a:t>Title or Job Number | XX Month 201X</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D558541-60C9-42A2-8392-FF12533A6B7A}" type="slidenum">
              <a:rPr lang="en-US" smtClean="0">
                <a:solidFill>
                  <a:prstClr val="white"/>
                </a:solidFill>
              </a:rPr>
              <a:pPr/>
              <a:t>‹#›</a:t>
            </a:fld>
            <a:endParaRPr lang="en-US">
              <a:solidFill>
                <a:prstClr val="white"/>
              </a:solidFill>
            </a:endParaRPr>
          </a:p>
        </p:txBody>
      </p:sp>
      <p:sp>
        <p:nvSpPr>
          <p:cNvPr id="6" name="TextBox 5"/>
          <p:cNvSpPr txBox="1"/>
          <p:nvPr userDrawn="1"/>
        </p:nvSpPr>
        <p:spPr>
          <a:xfrm>
            <a:off x="5398509" y="4658396"/>
            <a:ext cx="2833485" cy="207749"/>
          </a:xfrm>
          <a:prstGeom prst="rect">
            <a:avLst/>
          </a:prstGeom>
          <a:noFill/>
        </p:spPr>
        <p:txBody>
          <a:bodyPr wrap="square" lIns="0" tIns="0" rIns="0" bIns="0" rtlCol="0" anchor="b">
            <a:noAutofit/>
          </a:bodyPr>
          <a:lstStyle/>
          <a:p>
            <a:pPr defTabSz="913284"/>
            <a:r>
              <a:rPr lang="en-US" sz="675" dirty="0">
                <a:solidFill>
                  <a:prstClr val="white"/>
                </a:solidFill>
              </a:rPr>
              <a:t>See tutorial regarding confidentiality disclosures. Delete if not needed.</a:t>
            </a:r>
          </a:p>
        </p:txBody>
      </p:sp>
    </p:spTree>
    <p:extLst>
      <p:ext uri="{BB962C8B-B14F-4D97-AF65-F5344CB8AC3E}">
        <p14:creationId xmlns:p14="http://schemas.microsoft.com/office/powerpoint/2010/main" val="245379871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Full Image Top">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0"/>
            <a:ext cx="9144000" cy="4539854"/>
          </a:xfrm>
          <a:solidFill>
            <a:schemeClr val="bg1">
              <a:lumMod val="95000"/>
            </a:schemeClr>
          </a:solidFill>
        </p:spPr>
        <p:txBody>
          <a:bodyPr anchor="ctr"/>
          <a:lstStyle>
            <a:lvl1pPr algn="ctr">
              <a:defRPr/>
            </a:lvl1pPr>
          </a:lstStyle>
          <a:p>
            <a:r>
              <a:rPr lang="en-US" dirty="0"/>
              <a:t>Click to add image</a:t>
            </a:r>
          </a:p>
        </p:txBody>
      </p:sp>
      <p:sp>
        <p:nvSpPr>
          <p:cNvPr id="2" name="Title 1"/>
          <p:cNvSpPr>
            <a:spLocks noGrp="1"/>
          </p:cNvSpPr>
          <p:nvPr>
            <p:ph type="title" hasCustomPrompt="1"/>
          </p:nvPr>
        </p:nvSpPr>
        <p:spPr bwMode="gray"/>
        <p:txBody>
          <a:bodyPr/>
          <a:lstStyle>
            <a:lvl1pPr>
              <a:defRPr sz="2400" spc="0" baseline="0"/>
            </a:lvl1pPr>
          </a:lstStyle>
          <a:p>
            <a:pPr lvl="0"/>
            <a:r>
              <a:rPr lang="en-US" dirty="0"/>
              <a:t>Click to add text over image. White or gray only. 32pt flexible positioning. Delete if not needed.</a:t>
            </a:r>
          </a:p>
        </p:txBody>
      </p:sp>
      <p:sp>
        <p:nvSpPr>
          <p:cNvPr id="5" name="Date Placeholder 4"/>
          <p:cNvSpPr>
            <a:spLocks noGrp="1"/>
          </p:cNvSpPr>
          <p:nvPr>
            <p:ph type="dt" sz="half" idx="10"/>
          </p:nvPr>
        </p:nvSpPr>
        <p:spPr/>
        <p:txBody>
          <a:bodyPr/>
          <a:lstStyle/>
          <a:p>
            <a:r>
              <a:rPr lang="en-US"/>
              <a:t>Title or Job Number | XX Month 201X</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157712517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title" preserve="1">
  <p:cSld name="Two Statem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365125" y="593058"/>
            <a:ext cx="4149725" cy="3384946"/>
          </a:xfrm>
        </p:spPr>
        <p:txBody>
          <a:bodyPr/>
          <a:lstStyle>
            <a:lvl1pPr>
              <a:lnSpc>
                <a:spcPct val="90000"/>
              </a:lnSpc>
              <a:defRPr sz="3300"/>
            </a:lvl1pPr>
          </a:lstStyle>
          <a:p>
            <a:r>
              <a:rPr lang="en-US" dirty="0"/>
              <a:t>Extra emphasis headline five lines maximum </a:t>
            </a:r>
          </a:p>
        </p:txBody>
      </p:sp>
      <p:sp>
        <p:nvSpPr>
          <p:cNvPr id="3" name="Subtitle 2"/>
          <p:cNvSpPr>
            <a:spLocks noGrp="1"/>
          </p:cNvSpPr>
          <p:nvPr>
            <p:ph type="subTitle" idx="1" hasCustomPrompt="1"/>
          </p:nvPr>
        </p:nvSpPr>
        <p:spPr bwMode="gray">
          <a:xfrm>
            <a:off x="4955541" y="596868"/>
            <a:ext cx="3544570" cy="3396328"/>
          </a:xfrm>
        </p:spPr>
        <p:txBody>
          <a:bodyPr/>
          <a:lstStyle>
            <a:lvl1pPr marL="0" indent="0" algn="l">
              <a:lnSpc>
                <a:spcPct val="100000"/>
              </a:lnSpc>
              <a:buNone/>
              <a:defRPr sz="1500" baseline="0">
                <a:solidFill>
                  <a:schemeClr val="tx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err="1"/>
              <a:t>APdditional</a:t>
            </a:r>
            <a:r>
              <a:rPr lang="en-US" dirty="0"/>
              <a:t> statement goes here</a:t>
            </a:r>
          </a:p>
        </p:txBody>
      </p:sp>
      <p:sp>
        <p:nvSpPr>
          <p:cNvPr id="4" name="Date Placeholder 3"/>
          <p:cNvSpPr>
            <a:spLocks noGrp="1"/>
          </p:cNvSpPr>
          <p:nvPr>
            <p:ph type="dt" sz="half" idx="10"/>
          </p:nvPr>
        </p:nvSpPr>
        <p:spPr/>
        <p:txBody>
          <a:bodyPr/>
          <a:lstStyle/>
          <a:p>
            <a:r>
              <a:rPr lang="en-US"/>
              <a:t>Title or Job Number | XX Month 201X</a:t>
            </a: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Tree>
    <p:extLst>
      <p:ext uri="{BB962C8B-B14F-4D97-AF65-F5344CB8AC3E}">
        <p14:creationId xmlns:p14="http://schemas.microsoft.com/office/powerpoint/2010/main" val="91454378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1" y="1210151"/>
            <a:ext cx="7643912" cy="1968216"/>
          </a:xfrm>
        </p:spPr>
        <p:txBody>
          <a:bodyPr anchor="t"/>
          <a:lstStyle>
            <a:lvl1pPr algn="l">
              <a:defRPr sz="4050" b="0" cap="none" spc="0" baseline="0">
                <a:solidFill>
                  <a:schemeClr val="tx2"/>
                </a:solidFill>
              </a:defRPr>
            </a:lvl1pPr>
          </a:lstStyle>
          <a:p>
            <a:r>
              <a:rPr lang="en-US" dirty="0"/>
              <a:t>Click to add divider title</a:t>
            </a:r>
            <a:br>
              <a:rPr lang="en-US" dirty="0"/>
            </a:br>
            <a:r>
              <a:rPr lang="en-US" dirty="0"/>
              <a:t>two lines maximum</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05933" y="4663753"/>
            <a:ext cx="342384" cy="342295"/>
          </a:xfrm>
          <a:prstGeom prst="rect">
            <a:avLst/>
          </a:prstGeom>
        </p:spPr>
      </p:pic>
    </p:spTree>
    <p:extLst>
      <p:ext uri="{BB962C8B-B14F-4D97-AF65-F5344CB8AC3E}">
        <p14:creationId xmlns:p14="http://schemas.microsoft.com/office/powerpoint/2010/main" val="91809583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a:solidFill>
            <a:schemeClr val="tx2"/>
          </a:solidFill>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166058391"/>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rgbClr val="46AD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709534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8"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619250946"/>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showMasterSp="0" preserve="1" userDrawn="1">
  <p:cSld name="Section Header Orange">
    <p:bg>
      <p:bgPr>
        <a:solidFill>
          <a:srgbClr val="FF982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3185578245"/>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preserve="1" userDrawn="1">
  <p:cSld name="Section Header Purple">
    <p:bg>
      <p:bgPr>
        <a:solidFill>
          <a:srgbClr val="59519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207254232"/>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690644759"/>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7575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sp>
        <p:nvSpPr>
          <p:cNvPr id="2" name="Title 1"/>
          <p:cNvSpPr>
            <a:spLocks noGrp="1"/>
          </p:cNvSpPr>
          <p:nvPr>
            <p:ph type="title" hasCustomPrompt="1"/>
          </p:nvPr>
        </p:nvSpPr>
        <p:spPr>
          <a:xfrm>
            <a:off x="356617" y="1213866"/>
            <a:ext cx="7642896" cy="1968216"/>
          </a:xfrm>
        </p:spPr>
        <p:txBody>
          <a:bodyPr anchor="t"/>
          <a:lstStyle>
            <a:lvl1pPr algn="l">
              <a:defRPr sz="4050" b="0" cap="none" spc="0" baseline="0">
                <a:solidFill>
                  <a:schemeClr val="bg1"/>
                </a:solidFill>
              </a:defRPr>
            </a:lvl1pPr>
          </a:lstStyle>
          <a:p>
            <a:r>
              <a:rPr lang="en-US" dirty="0"/>
              <a:t>Click to add divider title</a:t>
            </a:r>
            <a:br>
              <a:rPr lang="en-US" dirty="0"/>
            </a:br>
            <a:r>
              <a:rPr lang="en-US" dirty="0"/>
              <a:t>two lines max</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4918" y="4661297"/>
            <a:ext cx="342989" cy="342900"/>
          </a:xfrm>
          <a:prstGeom prst="rect">
            <a:avLst/>
          </a:prstGeom>
        </p:spPr>
      </p:pic>
    </p:spTree>
    <p:extLst>
      <p:ext uri="{BB962C8B-B14F-4D97-AF65-F5344CB8AC3E}">
        <p14:creationId xmlns:p14="http://schemas.microsoft.com/office/powerpoint/2010/main" val="118566070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hidden">
          <a:xfrm>
            <a:off x="0" y="0"/>
            <a:ext cx="9144000" cy="51435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057516" y="2057400"/>
            <a:ext cx="1028968" cy="1028700"/>
          </a:xfrm>
          <a:prstGeom prst="rect">
            <a:avLst/>
          </a:prstGeom>
        </p:spPr>
      </p:pic>
    </p:spTree>
    <p:extLst>
      <p:ext uri="{BB962C8B-B14F-4D97-AF65-F5344CB8AC3E}">
        <p14:creationId xmlns:p14="http://schemas.microsoft.com/office/powerpoint/2010/main" val="911124211"/>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70"/>
            <a:ext cx="9144000" cy="692530"/>
          </a:xfrm>
          <a:solidFill>
            <a:schemeClr val="tx2"/>
          </a:solidFill>
        </p:spPr>
        <p:txBody>
          <a:bodyPr lIns="457200" tIns="137160" rIns="91440" bIns="137160" anchor="ctr" anchorCtr="0">
            <a:noAutofit/>
          </a:bodyPr>
          <a:lstStyle>
            <a:lvl1pPr marL="0">
              <a:lnSpc>
                <a:spcPct val="100000"/>
              </a:lnSpc>
              <a:spcBef>
                <a:spcPts val="0"/>
              </a:spcBef>
              <a:defRPr sz="135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675">
                <a:solidFill>
                  <a:schemeClr val="tx1"/>
                </a:solidFill>
              </a:defRPr>
            </a:lvl1pPr>
          </a:lstStyle>
          <a:p>
            <a:r>
              <a:rPr lang="en-US">
                <a:solidFill>
                  <a:srgbClr val="575757"/>
                </a:solidFill>
              </a:rPr>
              <a:t>Title or Job Number | XX Month 201X</a:t>
            </a:r>
            <a:endParaRPr lang="en-US" dirty="0">
              <a:solidFill>
                <a:srgbClr val="575757"/>
              </a:solidFill>
            </a:endParaRPr>
          </a:p>
        </p:txBody>
      </p:sp>
      <p:sp>
        <p:nvSpPr>
          <p:cNvPr id="8" name="Footer Placeholder 6"/>
          <p:cNvSpPr>
            <a:spLocks noGrp="1"/>
          </p:cNvSpPr>
          <p:nvPr>
            <p:ph type="ftr" sz="quarter" idx="3"/>
          </p:nvPr>
        </p:nvSpPr>
        <p:spPr>
          <a:xfrm>
            <a:off x="4629293" y="4766310"/>
            <a:ext cx="3780658" cy="240030"/>
          </a:xfrm>
          <a:prstGeom prst="rect">
            <a:avLst/>
          </a:prstGeom>
        </p:spPr>
        <p:txBody>
          <a:bodyPr vert="horz" lIns="0" tIns="0" rIns="0" bIns="0" rtlCol="0" anchor="t" anchorCtr="0"/>
          <a:lstStyle>
            <a:lvl1pPr algn="l">
              <a:defRPr sz="675" baseline="0">
                <a:solidFill>
                  <a:schemeClr val="tx1"/>
                </a:solidFill>
              </a:defRPr>
            </a:lvl1pPr>
          </a:lstStyle>
          <a:p>
            <a:pPr defTabSz="913284"/>
            <a:endParaRPr lang="en-US" dirty="0">
              <a:solidFill>
                <a:srgbClr val="575757"/>
              </a:solidFill>
            </a:endParaRPr>
          </a:p>
        </p:txBody>
      </p:sp>
    </p:spTree>
    <p:extLst>
      <p:ext uri="{BB962C8B-B14F-4D97-AF65-F5344CB8AC3E}">
        <p14:creationId xmlns:p14="http://schemas.microsoft.com/office/powerpoint/2010/main" val="8808514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Header Cyan">
    <p:bg>
      <p:bgPr>
        <a:solidFill>
          <a:schemeClr val="accent2"/>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8"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8169049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4" name="Straight Connector 12"/>
          <p:cNvCxnSpPr/>
          <p:nvPr userDrawn="1"/>
        </p:nvCxnSpPr>
        <p:spPr>
          <a:xfrm>
            <a:off x="228600" y="857252"/>
            <a:ext cx="8686800" cy="1191"/>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28600" y="4685110"/>
            <a:ext cx="8686800" cy="1190"/>
          </a:xfrm>
          <a:prstGeom prst="line">
            <a:avLst/>
          </a:prstGeom>
          <a:ln w="9525" cap="flat" cmpd="sng" algn="ctr">
            <a:solidFill>
              <a:srgbClr val="71C92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Box 5"/>
          <p:cNvSpPr txBox="1">
            <a:spLocks noChangeArrowheads="1"/>
          </p:cNvSpPr>
          <p:nvPr userDrawn="1"/>
        </p:nvSpPr>
        <p:spPr bwMode="auto">
          <a:xfrm>
            <a:off x="1938356" y="4685132"/>
            <a:ext cx="3438525" cy="6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1" rIns="91324" bIns="4566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eaLnBrk="0" fontAlgn="base" hangingPunct="0">
              <a:spcBef>
                <a:spcPct val="0"/>
              </a:spcBef>
              <a:spcAft>
                <a:spcPct val="0"/>
              </a:spcAft>
              <a:defRPr/>
            </a:pPr>
            <a:r>
              <a:rPr lang="en-US" altLang="zh-CN" sz="800" b="1">
                <a:solidFill>
                  <a:srgbClr val="7F7F7F"/>
                </a:solidFill>
                <a:ea typeface="宋体" pitchFamily="2" charset="-122"/>
                <a:cs typeface="Arial" pitchFamily="34" charset="0"/>
              </a:rPr>
              <a:t>Omnyx products are for research use only.  Not for use in diagnostic procedures</a:t>
            </a:r>
            <a:r>
              <a:rPr lang="en-US" altLang="zh-CN" sz="800">
                <a:solidFill>
                  <a:srgbClr val="7F7F7F"/>
                </a:solidFill>
                <a:ea typeface="宋体" pitchFamily="2" charset="-122"/>
                <a:cs typeface="Arial" pitchFamily="34" charset="0"/>
              </a:rPr>
              <a:t>. Any clinical or diagnostic information is provided for background purposes only and is not Omnyx product information or to be included in customer or third party discussions. </a:t>
            </a:r>
          </a:p>
        </p:txBody>
      </p:sp>
      <p:sp>
        <p:nvSpPr>
          <p:cNvPr id="8" name="TextBox 7"/>
          <p:cNvSpPr txBox="1">
            <a:spLocks noChangeArrowheads="1"/>
          </p:cNvSpPr>
          <p:nvPr userDrawn="1"/>
        </p:nvSpPr>
        <p:spPr bwMode="auto">
          <a:xfrm>
            <a:off x="5748338" y="4685208"/>
            <a:ext cx="2024062" cy="34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24" tIns="45661" rIns="91324" bIns="45661">
            <a:spAutoFit/>
          </a:bodyPr>
          <a:lstStyle>
            <a:lvl1pPr>
              <a:defRPr sz="3200">
                <a:solidFill>
                  <a:schemeClr val="tx1"/>
                </a:solidFill>
                <a:latin typeface="GE Inspira Pitch" pitchFamily="34" charset="0"/>
              </a:defRPr>
            </a:lvl1pPr>
            <a:lvl2pPr marL="742950" indent="-285750">
              <a:defRPr sz="3200">
                <a:solidFill>
                  <a:schemeClr val="tx1"/>
                </a:solidFill>
                <a:latin typeface="GE Inspira Pitch" pitchFamily="34" charset="0"/>
              </a:defRPr>
            </a:lvl2pPr>
            <a:lvl3pPr marL="1143000" indent="-228600">
              <a:defRPr sz="3200">
                <a:solidFill>
                  <a:schemeClr val="tx1"/>
                </a:solidFill>
                <a:latin typeface="GE Inspira Pitch" pitchFamily="34" charset="0"/>
              </a:defRPr>
            </a:lvl3pPr>
            <a:lvl4pPr marL="1600200" indent="-228600">
              <a:defRPr sz="3200">
                <a:solidFill>
                  <a:schemeClr val="tx1"/>
                </a:solidFill>
                <a:latin typeface="GE Inspira Pitch" pitchFamily="34" charset="0"/>
              </a:defRPr>
            </a:lvl4pPr>
            <a:lvl5pPr marL="2057400" indent="-228600">
              <a:defRPr sz="3200">
                <a:solidFill>
                  <a:schemeClr val="tx1"/>
                </a:solidFill>
                <a:latin typeface="GE Inspira Pitch" pitchFamily="34" charset="0"/>
              </a:defRPr>
            </a:lvl5pPr>
            <a:lvl6pPr marL="2514600" indent="-228600" eaLnBrk="0" fontAlgn="base" hangingPunct="0">
              <a:spcBef>
                <a:spcPct val="0"/>
              </a:spcBef>
              <a:spcAft>
                <a:spcPct val="0"/>
              </a:spcAft>
              <a:defRPr sz="3200">
                <a:solidFill>
                  <a:schemeClr val="tx1"/>
                </a:solidFill>
                <a:latin typeface="GE Inspira Pitch" pitchFamily="34" charset="0"/>
              </a:defRPr>
            </a:lvl6pPr>
            <a:lvl7pPr marL="2971800" indent="-228600" eaLnBrk="0" fontAlgn="base" hangingPunct="0">
              <a:spcBef>
                <a:spcPct val="0"/>
              </a:spcBef>
              <a:spcAft>
                <a:spcPct val="0"/>
              </a:spcAft>
              <a:defRPr sz="3200">
                <a:solidFill>
                  <a:schemeClr val="tx1"/>
                </a:solidFill>
                <a:latin typeface="GE Inspira Pitch" pitchFamily="34" charset="0"/>
              </a:defRPr>
            </a:lvl7pPr>
            <a:lvl8pPr marL="3429000" indent="-228600" eaLnBrk="0" fontAlgn="base" hangingPunct="0">
              <a:spcBef>
                <a:spcPct val="0"/>
              </a:spcBef>
              <a:spcAft>
                <a:spcPct val="0"/>
              </a:spcAft>
              <a:defRPr sz="3200">
                <a:solidFill>
                  <a:schemeClr val="tx1"/>
                </a:solidFill>
                <a:latin typeface="GE Inspira Pitch" pitchFamily="34" charset="0"/>
              </a:defRPr>
            </a:lvl8pPr>
            <a:lvl9pPr marL="3886200" indent="-228600" eaLnBrk="0" fontAlgn="base" hangingPunct="0">
              <a:spcBef>
                <a:spcPct val="0"/>
              </a:spcBef>
              <a:spcAft>
                <a:spcPct val="0"/>
              </a:spcAft>
              <a:defRPr sz="3200">
                <a:solidFill>
                  <a:schemeClr val="tx1"/>
                </a:solidFill>
                <a:latin typeface="GE Inspira Pitch" pitchFamily="34" charset="0"/>
              </a:defRPr>
            </a:lvl9pPr>
          </a:lstStyle>
          <a:p>
            <a:pPr eaLnBrk="0" fontAlgn="base" hangingPunct="0">
              <a:spcBef>
                <a:spcPct val="0"/>
              </a:spcBef>
              <a:spcAft>
                <a:spcPct val="0"/>
              </a:spcAft>
              <a:defRPr/>
            </a:pPr>
            <a:r>
              <a:rPr lang="en-US" altLang="zh-CN" sz="800">
                <a:solidFill>
                  <a:srgbClr val="7F7F7F"/>
                </a:solidFill>
                <a:latin typeface="Arial" pitchFamily="34" charset="0"/>
                <a:ea typeface="宋体" pitchFamily="2" charset="-122"/>
                <a:cs typeface="Arial" pitchFamily="34" charset="0"/>
              </a:rPr>
              <a:t>Confidential and Proprietary Information of Omnyx, LLC </a:t>
            </a:r>
          </a:p>
        </p:txBody>
      </p:sp>
      <p:pic>
        <p:nvPicPr>
          <p:cNvPr id="9" name="Picture 11" descr="omnyx.logo.ai"/>
          <p:cNvPicPr>
            <a:picLocks noChangeAspect="1"/>
          </p:cNvPicPr>
          <p:nvPr userDrawn="1"/>
        </p:nvPicPr>
        <p:blipFill>
          <a:blip r:embed="rId2" cstate="print">
            <a:extLst>
              <a:ext uri="{28A0092B-C50C-407E-A947-70E740481C1C}">
                <a14:useLocalDpi xmlns:a14="http://schemas.microsoft.com/office/drawing/2010/main" val="0"/>
              </a:ext>
            </a:extLst>
          </a:blip>
          <a:srcRect l="17255" t="36667" r="18039" b="37407"/>
          <a:stretch>
            <a:fillRect/>
          </a:stretch>
        </p:blipFill>
        <p:spPr bwMode="auto">
          <a:xfrm>
            <a:off x="482600" y="4679157"/>
            <a:ext cx="119380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457200" y="0"/>
            <a:ext cx="8229600" cy="857250"/>
          </a:xfrm>
          <a:prstGeom prst="rect">
            <a:avLst/>
          </a:prstGeom>
        </p:spPr>
        <p:txBody>
          <a:bodyPr lIns="91324" tIns="45661" rIns="91324" bIns="45661" rtlCol="0" anchor="ctr">
            <a:normAutofit/>
          </a:bodyPr>
          <a:lstStyle>
            <a:lvl1pPr algn="l">
              <a:defRPr sz="2800">
                <a:solidFill>
                  <a:srgbClr val="2D65A6"/>
                </a:solidFill>
                <a:latin typeface="Arial"/>
                <a:cs typeface="Arial"/>
              </a:defRPr>
            </a:lvl1pPr>
          </a:lstStyle>
          <a:p>
            <a:r>
              <a:rPr lang="en-US" dirty="0"/>
              <a:t>Click to edit Master title style</a:t>
            </a:r>
          </a:p>
        </p:txBody>
      </p:sp>
      <p:sp>
        <p:nvSpPr>
          <p:cNvPr id="20" name="Content Placeholder 2"/>
          <p:cNvSpPr>
            <a:spLocks noGrp="1"/>
          </p:cNvSpPr>
          <p:nvPr>
            <p:ph idx="1"/>
          </p:nvPr>
        </p:nvSpPr>
        <p:spPr>
          <a:xfrm>
            <a:off x="457200" y="971550"/>
            <a:ext cx="8229600" cy="3543300"/>
          </a:xfrm>
        </p:spPr>
        <p:txBody>
          <a:bodyPr/>
          <a:lstStyle>
            <a:lvl1pPr>
              <a:defRPr sz="2400">
                <a:latin typeface="Arial"/>
                <a:cs typeface="Arial"/>
              </a:defRPr>
            </a:lvl1pPr>
            <a:lvl2pPr>
              <a:defRPr sz="1800">
                <a:solidFill>
                  <a:schemeClr val="tx1">
                    <a:lumMod val="50000"/>
                    <a:lumOff val="50000"/>
                  </a:schemeClr>
                </a:solidFill>
                <a:latin typeface="Arial"/>
                <a:cs typeface="Arial"/>
              </a:defRPr>
            </a:lvl2pPr>
            <a:lvl3pPr>
              <a:defRPr sz="1800">
                <a:solidFill>
                  <a:schemeClr val="tx1">
                    <a:lumMod val="50000"/>
                    <a:lumOff val="50000"/>
                  </a:schemeClr>
                </a:solidFill>
                <a:latin typeface="Arial"/>
                <a:cs typeface="Arial"/>
              </a:defRPr>
            </a:lvl3pPr>
            <a:lvl4pPr>
              <a:defRPr sz="1800">
                <a:solidFill>
                  <a:schemeClr val="tx1">
                    <a:lumMod val="50000"/>
                    <a:lumOff val="50000"/>
                  </a:schemeClr>
                </a:solidFill>
                <a:latin typeface="Arial"/>
                <a:cs typeface="Arial"/>
              </a:defRPr>
            </a:lvl4pPr>
          </a:lstStyle>
          <a:p>
            <a:r>
              <a:rPr lang="en-US" dirty="0" err="1"/>
              <a:t>Lorem</a:t>
            </a:r>
            <a:r>
              <a:rPr lang="en-US" dirty="0"/>
              <a:t> </a:t>
            </a:r>
            <a:r>
              <a:rPr lang="en-US" dirty="0" err="1"/>
              <a:t>ipsum</a:t>
            </a:r>
            <a:r>
              <a:rPr lang="en-US" dirty="0"/>
              <a:t> dolor set</a:t>
            </a:r>
          </a:p>
          <a:p>
            <a:pPr lvl="1"/>
            <a:r>
              <a:rPr lang="en-US" dirty="0" err="1"/>
              <a:t>Nulla</a:t>
            </a:r>
            <a:r>
              <a:rPr lang="en-US" dirty="0"/>
              <a:t> </a:t>
            </a:r>
            <a:r>
              <a:rPr lang="en-US" dirty="0" err="1"/>
              <a:t>semper</a:t>
            </a:r>
            <a:r>
              <a:rPr lang="en-US" dirty="0"/>
              <a:t> </a:t>
            </a:r>
            <a:r>
              <a:rPr lang="en-US" dirty="0" err="1"/>
              <a:t>urna</a:t>
            </a:r>
            <a:r>
              <a:rPr lang="en-US" dirty="0"/>
              <a:t> at quam </a:t>
            </a:r>
            <a:r>
              <a:rPr lang="en-US" dirty="0" err="1"/>
              <a:t>aliquet</a:t>
            </a:r>
            <a:r>
              <a:rPr lang="en-US" dirty="0"/>
              <a:t> </a:t>
            </a:r>
            <a:r>
              <a:rPr lang="en-US" dirty="0" err="1"/>
              <a:t>interdum</a:t>
            </a:r>
            <a:endParaRPr lang="en-US" dirty="0"/>
          </a:p>
          <a:p>
            <a:pPr lvl="2"/>
            <a:r>
              <a:rPr lang="en-US" dirty="0" err="1"/>
              <a:t>Curabitur</a:t>
            </a:r>
            <a:r>
              <a:rPr lang="en-US" dirty="0"/>
              <a:t> </a:t>
            </a:r>
            <a:r>
              <a:rPr lang="en-US" dirty="0" err="1"/>
              <a:t>porta</a:t>
            </a:r>
            <a:endParaRPr lang="en-US" dirty="0"/>
          </a:p>
          <a:p>
            <a:pPr lvl="3"/>
            <a:r>
              <a:rPr lang="en-US" dirty="0"/>
              <a:t>Nam a </a:t>
            </a:r>
            <a:r>
              <a:rPr lang="en-US" dirty="0" err="1"/>
              <a:t>libero</a:t>
            </a:r>
            <a:r>
              <a:rPr lang="en-US" dirty="0"/>
              <a:t> </a:t>
            </a:r>
            <a:r>
              <a:rPr lang="en-US" dirty="0" err="1"/>
              <a:t>elit</a:t>
            </a:r>
            <a:endParaRPr lang="en-US" dirty="0"/>
          </a:p>
        </p:txBody>
      </p:sp>
      <p:sp>
        <p:nvSpPr>
          <p:cNvPr id="10" name="Slide Number Placeholder 5"/>
          <p:cNvSpPr>
            <a:spLocks noGrp="1"/>
          </p:cNvSpPr>
          <p:nvPr>
            <p:ph type="sldNum" sz="quarter" idx="10"/>
          </p:nvPr>
        </p:nvSpPr>
        <p:spPr>
          <a:xfrm>
            <a:off x="8077200" y="4685203"/>
            <a:ext cx="609600" cy="451247"/>
          </a:xfrm>
          <a:prstGeom prst="rect">
            <a:avLst/>
          </a:prstGeom>
        </p:spPr>
        <p:txBody>
          <a:bodyPr vert="horz" wrap="square" lIns="91324" tIns="45661" rIns="91324" bIns="45661" numCol="1" anchor="ctr" anchorCtr="0" compatLnSpc="1">
            <a:prstTxWarp prst="textNoShape">
              <a:avLst/>
            </a:prstTxWarp>
          </a:bodyPr>
          <a:lstStyle>
            <a:lvl1pPr algn="r">
              <a:defRPr sz="1200">
                <a:solidFill>
                  <a:srgbClr val="2D65A6"/>
                </a:solidFill>
                <a:latin typeface="Arial" pitchFamily="34" charset="0"/>
                <a:ea typeface="宋体" pitchFamily="2" charset="-122"/>
                <a:cs typeface="Arial" pitchFamily="34" charset="0"/>
              </a:defRPr>
            </a:lvl1pPr>
          </a:lstStyle>
          <a:p>
            <a:pPr eaLnBrk="0" fontAlgn="base" hangingPunct="0">
              <a:spcBef>
                <a:spcPct val="0"/>
              </a:spcBef>
              <a:spcAft>
                <a:spcPct val="0"/>
              </a:spcAft>
              <a:defRPr/>
            </a:pPr>
            <a:fld id="{FDCAA58E-C830-40DB-B825-875D1ED2B3C9}" type="slidenum">
              <a:rPr lang="en-US" altLang="zh-CN" smtClean="0"/>
              <a:pPr eaLnBrk="0" fontAlgn="base" hangingPunct="0">
                <a:spcBef>
                  <a:spcPct val="0"/>
                </a:spcBef>
                <a:spcAft>
                  <a:spcPct val="0"/>
                </a:spcAft>
                <a:defRPr/>
              </a:pPr>
              <a:t>‹#›</a:t>
            </a:fld>
            <a:endParaRPr lang="en-US" altLang="zh-CN"/>
          </a:p>
        </p:txBody>
      </p:sp>
    </p:spTree>
    <p:extLst>
      <p:ext uri="{BB962C8B-B14F-4D97-AF65-F5344CB8AC3E}">
        <p14:creationId xmlns:p14="http://schemas.microsoft.com/office/powerpoint/2010/main" val="7397063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3770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Header Green">
    <p:bg>
      <p:bgPr>
        <a:solidFill>
          <a:schemeClr val="accent3"/>
        </a:solidFill>
        <a:effectLst/>
      </p:bgPr>
    </p:bg>
    <p:spTree>
      <p:nvGrpSpPr>
        <p:cNvPr id="1" name=""/>
        <p:cNvGrpSpPr/>
        <p:nvPr/>
      </p:nvGrpSpPr>
      <p:grpSpPr>
        <a:xfrm>
          <a:off x="0" y="0"/>
          <a:ext cx="0" cy="0"/>
          <a:chOff x="0" y="0"/>
          <a:chExt cx="0" cy="0"/>
        </a:xfrm>
      </p:grpSpPr>
      <p:pic>
        <p:nvPicPr>
          <p:cNvPr id="3" name="Picture 4" descr="GEMeatball&amp;T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319128" y="4566048"/>
            <a:ext cx="1608137"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2800" y="210600"/>
            <a:ext cx="8460000" cy="747900"/>
          </a:xfrm>
        </p:spPr>
        <p:txBody>
          <a:bodyPr/>
          <a:lstStyle>
            <a:lvl1pPr algn="l">
              <a:defRPr sz="4000" b="0" cap="none" baseline="0">
                <a:solidFill>
                  <a:schemeClr val="bg1"/>
                </a:solidFill>
              </a:defRPr>
            </a:lvl1pPr>
          </a:lstStyle>
          <a:p>
            <a:r>
              <a:rPr lang="zh-CN" altLang="en-US"/>
              <a:t>单击此处编辑母版标题样式</a:t>
            </a:r>
            <a:endParaRPr lang="en-GB" dirty="0"/>
          </a:p>
        </p:txBody>
      </p:sp>
    </p:spTree>
    <p:extLst>
      <p:ext uri="{BB962C8B-B14F-4D97-AF65-F5344CB8AC3E}">
        <p14:creationId xmlns:p14="http://schemas.microsoft.com/office/powerpoint/2010/main" val="298083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644"/>
          <a:lstStyle>
            <a:lvl1pPr marL="0">
              <a:lnSpc>
                <a:spcPts val="2579"/>
              </a:lnSpc>
              <a:defRPr sz="2200" baseline="0">
                <a:solidFill>
                  <a:schemeClr val="tx1"/>
                </a:solidFill>
              </a:defRPr>
            </a:lvl1pPr>
            <a:lvl2pPr>
              <a:lnSpc>
                <a:spcPts val="2579"/>
              </a:lnSpc>
              <a:defRPr sz="2200">
                <a:solidFill>
                  <a:schemeClr val="tx1"/>
                </a:solidFill>
              </a:defRPr>
            </a:lvl2pPr>
            <a:lvl3pPr marL="182644" indent="-182644">
              <a:lnSpc>
                <a:spcPts val="2579"/>
              </a:lnSpc>
              <a:defRPr sz="2200">
                <a:solidFill>
                  <a:schemeClr val="tx1"/>
                </a:solidFill>
              </a:defRPr>
            </a:lvl3pPr>
            <a:lvl4pPr marL="273964" indent="-91324">
              <a:lnSpc>
                <a:spcPts val="2579"/>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25849729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6321" y="1597906"/>
            <a:ext cx="7771385" cy="1102519"/>
          </a:xfrm>
        </p:spPr>
        <p:txBody>
          <a:bodyPr/>
          <a:lstStyle/>
          <a:p>
            <a:r>
              <a:rPr lang="zh-CN" altLang="en-US"/>
              <a:t>单击此处编辑母版标题样式</a:t>
            </a:r>
          </a:p>
        </p:txBody>
      </p:sp>
      <p:sp>
        <p:nvSpPr>
          <p:cNvPr id="3" name="副标题 2"/>
          <p:cNvSpPr>
            <a:spLocks noGrp="1"/>
          </p:cNvSpPr>
          <p:nvPr>
            <p:ph type="subTitle" idx="1"/>
          </p:nvPr>
        </p:nvSpPr>
        <p:spPr>
          <a:xfrm>
            <a:off x="1371441" y="2914650"/>
            <a:ext cx="6401157" cy="1314450"/>
          </a:xfrm>
        </p:spPr>
        <p:txBody>
          <a:bodyPr/>
          <a:lstStyle>
            <a:lvl1pPr marL="0" indent="0" algn="ctr">
              <a:buNone/>
              <a:defRPr/>
            </a:lvl1pPr>
            <a:lvl2pPr marL="343189" indent="0" algn="ctr">
              <a:buNone/>
              <a:defRPr/>
            </a:lvl2pPr>
            <a:lvl3pPr marL="686377" indent="0" algn="ctr">
              <a:buNone/>
              <a:defRPr/>
            </a:lvl3pPr>
            <a:lvl4pPr marL="1029563" indent="0" algn="ctr">
              <a:buNone/>
              <a:defRPr/>
            </a:lvl4pPr>
            <a:lvl5pPr marL="1372750" indent="0" algn="ctr">
              <a:buNone/>
              <a:defRPr/>
            </a:lvl5pPr>
            <a:lvl6pPr marL="1715939" indent="0" algn="ctr">
              <a:buNone/>
              <a:defRPr/>
            </a:lvl6pPr>
            <a:lvl7pPr marL="2059128" indent="0" algn="ctr">
              <a:buNone/>
              <a:defRPr/>
            </a:lvl7pPr>
            <a:lvl8pPr marL="2402316" indent="0" algn="ctr">
              <a:buNone/>
              <a:defRPr/>
            </a:lvl8pPr>
            <a:lvl9pPr marL="2745505" indent="0" algn="ctr">
              <a:buNone/>
              <a:defRPr/>
            </a:lvl9pPr>
          </a:lstStyle>
          <a:p>
            <a:r>
              <a:rPr lang="zh-CN" altLang="en-US"/>
              <a:t>单击此处编辑母版副标题样式</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38530274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33064665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122" y="3305176"/>
            <a:ext cx="7772579" cy="1021556"/>
          </a:xfrm>
        </p:spPr>
        <p:txBody>
          <a:bodyPr/>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122" y="2180035"/>
            <a:ext cx="7772579" cy="1125140"/>
          </a:xfrm>
        </p:spPr>
        <p:txBody>
          <a:bodyPr anchor="b"/>
          <a:lstStyle>
            <a:lvl1pPr marL="0" indent="0">
              <a:buNone/>
              <a:defRPr sz="1500"/>
            </a:lvl1pPr>
            <a:lvl2pPr marL="343189" indent="0">
              <a:buNone/>
              <a:defRPr sz="1400"/>
            </a:lvl2pPr>
            <a:lvl3pPr marL="686377" indent="0">
              <a:buNone/>
              <a:defRPr sz="1200"/>
            </a:lvl3pPr>
            <a:lvl4pPr marL="1029563" indent="0">
              <a:buNone/>
              <a:defRPr sz="1100"/>
            </a:lvl4pPr>
            <a:lvl5pPr marL="1372750" indent="0">
              <a:buNone/>
              <a:defRPr sz="1100"/>
            </a:lvl5pPr>
            <a:lvl6pPr marL="1715939" indent="0">
              <a:buNone/>
              <a:defRPr sz="1100"/>
            </a:lvl6pPr>
            <a:lvl7pPr marL="2059128" indent="0">
              <a:buNone/>
              <a:defRPr sz="1100"/>
            </a:lvl7pPr>
            <a:lvl8pPr marL="2402316" indent="0">
              <a:buNone/>
              <a:defRPr sz="1100"/>
            </a:lvl8pPr>
            <a:lvl9pPr marL="2745505" indent="0">
              <a:buNone/>
              <a:defRPr sz="1100"/>
            </a:lvl9pPr>
          </a:lstStyle>
          <a:p>
            <a:pPr lvl="0"/>
            <a:r>
              <a:rPr lang="zh-CN" altLang="en-US"/>
              <a:t>单击此处编辑母版文本样式</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780113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11785" y="1158525"/>
            <a:ext cx="4098746" cy="253841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5117" y="1158525"/>
            <a:ext cx="4098746" cy="2538413"/>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623307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155" y="205979"/>
            <a:ext cx="8229719"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150" y="1151335"/>
            <a:ext cx="4040261" cy="479822"/>
          </a:xfrm>
        </p:spPr>
        <p:txBody>
          <a:bodyPr anchor="b"/>
          <a:lstStyle>
            <a:lvl1pPr marL="0" indent="0">
              <a:buNone/>
              <a:defRPr sz="1800" b="1"/>
            </a:lvl1pPr>
            <a:lvl2pPr marL="343189" indent="0">
              <a:buNone/>
              <a:defRPr sz="1500" b="1"/>
            </a:lvl2pPr>
            <a:lvl3pPr marL="686377" indent="0">
              <a:buNone/>
              <a:defRPr sz="1400" b="1"/>
            </a:lvl3pPr>
            <a:lvl4pPr marL="1029563" indent="0">
              <a:buNone/>
              <a:defRPr sz="1200" b="1"/>
            </a:lvl4pPr>
            <a:lvl5pPr marL="1372750" indent="0">
              <a:buNone/>
              <a:defRPr sz="1200" b="1"/>
            </a:lvl5pPr>
            <a:lvl6pPr marL="1715939" indent="0">
              <a:buNone/>
              <a:defRPr sz="1200" b="1"/>
            </a:lvl6pPr>
            <a:lvl7pPr marL="2059128" indent="0">
              <a:buNone/>
              <a:defRPr sz="1200" b="1"/>
            </a:lvl7pPr>
            <a:lvl8pPr marL="2402316" indent="0">
              <a:buNone/>
              <a:defRPr sz="1200" b="1"/>
            </a:lvl8pPr>
            <a:lvl9pPr marL="2745505"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150" y="1631156"/>
            <a:ext cx="404026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405" y="1151335"/>
            <a:ext cx="4041454" cy="479822"/>
          </a:xfrm>
        </p:spPr>
        <p:txBody>
          <a:bodyPr anchor="b"/>
          <a:lstStyle>
            <a:lvl1pPr marL="0" indent="0">
              <a:buNone/>
              <a:defRPr sz="1800" b="1"/>
            </a:lvl1pPr>
            <a:lvl2pPr marL="343189" indent="0">
              <a:buNone/>
              <a:defRPr sz="1500" b="1"/>
            </a:lvl2pPr>
            <a:lvl3pPr marL="686377" indent="0">
              <a:buNone/>
              <a:defRPr sz="1400" b="1"/>
            </a:lvl3pPr>
            <a:lvl4pPr marL="1029563" indent="0">
              <a:buNone/>
              <a:defRPr sz="1200" b="1"/>
            </a:lvl4pPr>
            <a:lvl5pPr marL="1372750" indent="0">
              <a:buNone/>
              <a:defRPr sz="1200" b="1"/>
            </a:lvl5pPr>
            <a:lvl6pPr marL="1715939" indent="0">
              <a:buNone/>
              <a:defRPr sz="1200" b="1"/>
            </a:lvl6pPr>
            <a:lvl7pPr marL="2059128" indent="0">
              <a:buNone/>
              <a:defRPr sz="1200" b="1"/>
            </a:lvl7pPr>
            <a:lvl8pPr marL="2402316" indent="0">
              <a:buNone/>
              <a:defRPr sz="1200" b="1"/>
            </a:lvl8pPr>
            <a:lvl9pPr marL="2745505"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405" y="1631156"/>
            <a:ext cx="4041454"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8"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23929460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4"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33637051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3"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294064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142" y="204787"/>
            <a:ext cx="3007816" cy="871538"/>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4787" y="204812"/>
            <a:ext cx="511209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142" y="1076328"/>
            <a:ext cx="3007816" cy="3518297"/>
          </a:xfrm>
        </p:spPr>
        <p:txBody>
          <a:bodyPr/>
          <a:lstStyle>
            <a:lvl1pPr marL="0" indent="0">
              <a:buNone/>
              <a:defRPr sz="1100"/>
            </a:lvl1pPr>
            <a:lvl2pPr marL="343189" indent="0">
              <a:buNone/>
              <a:defRPr sz="900"/>
            </a:lvl2pPr>
            <a:lvl3pPr marL="686377" indent="0">
              <a:buNone/>
              <a:defRPr sz="800"/>
            </a:lvl3pPr>
            <a:lvl4pPr marL="1029563" indent="0">
              <a:buNone/>
              <a:defRPr sz="700"/>
            </a:lvl4pPr>
            <a:lvl5pPr marL="1372750" indent="0">
              <a:buNone/>
              <a:defRPr sz="700"/>
            </a:lvl5pPr>
            <a:lvl6pPr marL="1715939" indent="0">
              <a:buNone/>
              <a:defRPr sz="700"/>
            </a:lvl6pPr>
            <a:lvl7pPr marL="2059128" indent="0">
              <a:buNone/>
              <a:defRPr sz="700"/>
            </a:lvl7pPr>
            <a:lvl8pPr marL="2402316" indent="0">
              <a:buNone/>
              <a:defRPr sz="700"/>
            </a:lvl8pPr>
            <a:lvl9pPr marL="2745505" indent="0">
              <a:buNone/>
              <a:defRPr sz="7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4915877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54" y="3600451"/>
            <a:ext cx="5485684" cy="425054"/>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754" y="459581"/>
            <a:ext cx="5485684" cy="3086100"/>
          </a:xfrm>
        </p:spPr>
        <p:txBody>
          <a:bodyPr/>
          <a:lstStyle>
            <a:lvl1pPr marL="0" indent="0">
              <a:buNone/>
              <a:defRPr sz="2400"/>
            </a:lvl1pPr>
            <a:lvl2pPr marL="343189" indent="0">
              <a:buNone/>
              <a:defRPr sz="2100"/>
            </a:lvl2pPr>
            <a:lvl3pPr marL="686377" indent="0">
              <a:buNone/>
              <a:defRPr sz="1800"/>
            </a:lvl3pPr>
            <a:lvl4pPr marL="1029563" indent="0">
              <a:buNone/>
              <a:defRPr sz="1500"/>
            </a:lvl4pPr>
            <a:lvl5pPr marL="1372750" indent="0">
              <a:buNone/>
              <a:defRPr sz="1500"/>
            </a:lvl5pPr>
            <a:lvl6pPr marL="1715939" indent="0">
              <a:buNone/>
              <a:defRPr sz="1500"/>
            </a:lvl6pPr>
            <a:lvl7pPr marL="2059128" indent="0">
              <a:buNone/>
              <a:defRPr sz="1500"/>
            </a:lvl7pPr>
            <a:lvl8pPr marL="2402316" indent="0">
              <a:buNone/>
              <a:defRPr sz="1500"/>
            </a:lvl8pPr>
            <a:lvl9pPr marL="2745505" indent="0">
              <a:buNone/>
              <a:defRPr sz="1500"/>
            </a:lvl9pPr>
          </a:lstStyle>
          <a:p>
            <a:pPr lvl="0"/>
            <a:endParaRPr lang="zh-CN" altLang="en-US" noProof="0">
              <a:sym typeface="GE汉仪中圆简" pitchFamily="2" charset="-122"/>
            </a:endParaRPr>
          </a:p>
        </p:txBody>
      </p:sp>
      <p:sp>
        <p:nvSpPr>
          <p:cNvPr id="4" name="文本占位符 3"/>
          <p:cNvSpPr>
            <a:spLocks noGrp="1"/>
          </p:cNvSpPr>
          <p:nvPr>
            <p:ph type="body" sz="half" idx="2"/>
          </p:nvPr>
        </p:nvSpPr>
        <p:spPr>
          <a:xfrm>
            <a:off x="1792754" y="4025590"/>
            <a:ext cx="5485684" cy="603647"/>
          </a:xfrm>
        </p:spPr>
        <p:txBody>
          <a:bodyPr/>
          <a:lstStyle>
            <a:lvl1pPr marL="0" indent="0">
              <a:buNone/>
              <a:defRPr sz="1100"/>
            </a:lvl1pPr>
            <a:lvl2pPr marL="343189" indent="0">
              <a:buNone/>
              <a:defRPr sz="900"/>
            </a:lvl2pPr>
            <a:lvl3pPr marL="686377" indent="0">
              <a:buNone/>
              <a:defRPr sz="800"/>
            </a:lvl3pPr>
            <a:lvl4pPr marL="1029563" indent="0">
              <a:buNone/>
              <a:defRPr sz="700"/>
            </a:lvl4pPr>
            <a:lvl5pPr marL="1372750" indent="0">
              <a:buNone/>
              <a:defRPr sz="700"/>
            </a:lvl5pPr>
            <a:lvl6pPr marL="1715939" indent="0">
              <a:buNone/>
              <a:defRPr sz="700"/>
            </a:lvl6pPr>
            <a:lvl7pPr marL="2059128" indent="0">
              <a:buNone/>
              <a:defRPr sz="700"/>
            </a:lvl7pPr>
            <a:lvl8pPr marL="2402316" indent="0">
              <a:buNone/>
              <a:defRPr sz="700"/>
            </a:lvl8pPr>
            <a:lvl9pPr marL="2745505" indent="0">
              <a:buNone/>
              <a:defRPr sz="700"/>
            </a:lvl9pPr>
          </a:lstStyle>
          <a:p>
            <a:pPr lvl="0"/>
            <a:r>
              <a:rPr lang="zh-CN" altLang="en-US"/>
              <a:t>单击此处编辑母版文本样式</a:t>
            </a:r>
          </a:p>
        </p:txBody>
      </p:sp>
      <p:sp>
        <p:nvSpPr>
          <p:cNvPr id="5"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6"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15480944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78627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dirty="0"/>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3964" tIns="136983" rIns="182644" bIns="0">
            <a:noAutofit/>
          </a:bodyPr>
          <a:lstStyle>
            <a:lvl1pPr marL="0">
              <a:lnSpc>
                <a:spcPts val="2579"/>
              </a:lnSpc>
              <a:defRPr sz="2200" baseline="0">
                <a:solidFill>
                  <a:schemeClr val="bg1"/>
                </a:solidFill>
              </a:defRPr>
            </a:lvl1pPr>
            <a:lvl2pPr>
              <a:lnSpc>
                <a:spcPts val="2579"/>
              </a:lnSpc>
              <a:defRPr sz="2200" baseline="0">
                <a:solidFill>
                  <a:schemeClr val="bg1"/>
                </a:solidFill>
              </a:defRPr>
            </a:lvl2pPr>
            <a:lvl3pPr marL="182644" indent="-182644">
              <a:lnSpc>
                <a:spcPts val="2579"/>
              </a:lnSpc>
              <a:defRPr sz="2200" baseline="0">
                <a:solidFill>
                  <a:schemeClr val="bg1"/>
                </a:solidFill>
              </a:defRPr>
            </a:lvl3pPr>
            <a:lvl4pPr marL="273964" indent="-91324">
              <a:lnSpc>
                <a:spcPts val="2579"/>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7" name="Date Placeholder 6"/>
          <p:cNvSpPr>
            <a:spLocks noGrp="1"/>
          </p:cNvSpPr>
          <p:nvPr>
            <p:ph type="dt" sz="half" idx="12"/>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3"/>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4"/>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Tree>
    <p:extLst>
      <p:ext uri="{BB962C8B-B14F-4D97-AF65-F5344CB8AC3E}">
        <p14:creationId xmlns:p14="http://schemas.microsoft.com/office/powerpoint/2010/main" val="9073488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5864" y="273873"/>
            <a:ext cx="2078019" cy="342304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11825" y="273873"/>
            <a:ext cx="6119473" cy="342304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noChangeArrowheads="1"/>
          </p:cNvSpPr>
          <p:nvPr>
            <p:ph type="dt" sz="half" idx="10"/>
          </p:nvPr>
        </p:nvSpPr>
        <p:spPr>
          <a:ln/>
        </p:spPr>
        <p:txBody>
          <a:bodyPr/>
          <a:lstStyle>
            <a:lvl1pPr>
              <a:defRPr/>
            </a:lvl1pPr>
          </a:lstStyle>
          <a:p>
            <a:pPr>
              <a:defRPr/>
            </a:pPr>
            <a:r>
              <a:rPr lang="zh-CN" altLang="zh-CN">
                <a:solidFill>
                  <a:srgbClr val="454545"/>
                </a:solidFill>
              </a:rPr>
              <a:t>Title or Job Number | XX Month 201X</a:t>
            </a:r>
          </a:p>
        </p:txBody>
      </p:sp>
      <p:sp>
        <p:nvSpPr>
          <p:cNvPr id="5" name="Footer Placeholder 6"/>
          <p:cNvSpPr>
            <a:spLocks noGrp="1" noChangeArrowheads="1"/>
          </p:cNvSpPr>
          <p:nvPr>
            <p:ph type="ftr" sz="quarter" idx="11"/>
          </p:nvPr>
        </p:nvSpPr>
        <p:spPr>
          <a:ln/>
        </p:spPr>
        <p:txBody>
          <a:bodyPr/>
          <a:lstStyle>
            <a:lvl1pPr>
              <a:defRPr/>
            </a:lvl1pPr>
          </a:lstStyle>
          <a:p>
            <a:pPr>
              <a:defRPr/>
            </a:pPr>
            <a:r>
              <a:rPr lang="zh-CN" altLang="zh-CN">
                <a:solidFill>
                  <a:srgbClr val="454545"/>
                </a:solidFill>
              </a:rPr>
              <a:t>See tutorial regarding confidentiality disclosures.</a:t>
            </a:r>
          </a:p>
        </p:txBody>
      </p:sp>
    </p:spTree>
    <p:extLst>
      <p:ext uri="{BB962C8B-B14F-4D97-AF65-F5344CB8AC3E}">
        <p14:creationId xmlns:p14="http://schemas.microsoft.com/office/powerpoint/2010/main" val="4291417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914" indent="0" algn="ctr">
              <a:buNone/>
              <a:defRPr>
                <a:solidFill>
                  <a:schemeClr val="tx1">
                    <a:tint val="75000"/>
                  </a:schemeClr>
                </a:solidFill>
              </a:defRPr>
            </a:lvl2pPr>
            <a:lvl3pPr marL="913828" indent="0" algn="ctr">
              <a:buNone/>
              <a:defRPr>
                <a:solidFill>
                  <a:schemeClr val="tx1">
                    <a:tint val="75000"/>
                  </a:schemeClr>
                </a:solidFill>
              </a:defRPr>
            </a:lvl3pPr>
            <a:lvl4pPr marL="1370742" indent="0" algn="ctr">
              <a:buNone/>
              <a:defRPr>
                <a:solidFill>
                  <a:schemeClr val="tx1">
                    <a:tint val="75000"/>
                  </a:schemeClr>
                </a:solidFill>
              </a:defRPr>
            </a:lvl4pPr>
            <a:lvl5pPr marL="1827656" indent="0" algn="ctr">
              <a:buNone/>
              <a:defRPr>
                <a:solidFill>
                  <a:schemeClr val="tx1">
                    <a:tint val="75000"/>
                  </a:schemeClr>
                </a:solidFill>
              </a:defRPr>
            </a:lvl5pPr>
            <a:lvl6pPr marL="2284570" indent="0" algn="ctr">
              <a:buNone/>
              <a:defRPr>
                <a:solidFill>
                  <a:schemeClr val="tx1">
                    <a:tint val="75000"/>
                  </a:schemeClr>
                </a:solidFill>
              </a:defRPr>
            </a:lvl6pPr>
            <a:lvl7pPr marL="2741483" indent="0" algn="ctr">
              <a:buNone/>
              <a:defRPr>
                <a:solidFill>
                  <a:schemeClr val="tx1">
                    <a:tint val="75000"/>
                  </a:schemeClr>
                </a:solidFill>
              </a:defRPr>
            </a:lvl7pPr>
            <a:lvl8pPr marL="3198396" indent="0" algn="ctr">
              <a:buNone/>
              <a:defRPr>
                <a:solidFill>
                  <a:schemeClr val="tx1">
                    <a:tint val="75000"/>
                  </a:schemeClr>
                </a:solidFill>
              </a:defRPr>
            </a:lvl8pPr>
            <a:lvl9pPr marL="365531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425597" y="4663380"/>
            <a:ext cx="4066897" cy="314770"/>
          </a:xfrm>
          <a:prstGeom prst="rect">
            <a:avLst/>
          </a:prstGeom>
        </p:spPr>
        <p:txBody>
          <a:bodyPr vert="horz" lIns="0" tIns="0" rIns="0" bIns="0" rtlCol="0" anchor="t" anchorCtr="0">
            <a:noAutofit/>
          </a:bodyPr>
          <a:lstStyle/>
          <a:p>
            <a:pPr defTabSz="456914"/>
            <a:r>
              <a:rPr lang="en-US" sz="1600" b="1" dirty="0">
                <a:solidFill>
                  <a:srgbClr val="0745AB"/>
                </a:solidFill>
                <a:cs typeface="GE Inspira Pitch"/>
              </a:rPr>
              <a:t>Imagination at work.</a:t>
            </a:r>
          </a:p>
        </p:txBody>
      </p:sp>
      <p:sp>
        <p:nvSpPr>
          <p:cNvPr id="12" name="TextBox 11"/>
          <p:cNvSpPr txBox="1"/>
          <p:nvPr userDrawn="1"/>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9144000" cy="2371724"/>
          </a:xfrm>
          <a:prstGeom prst="rect">
            <a:avLst/>
          </a:prstGeom>
        </p:spPr>
      </p:pic>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23366010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5065978" y="1"/>
            <a:ext cx="3658074" cy="3826988"/>
          </a:xfrm>
          <a:prstGeom prst="rect">
            <a:avLst/>
          </a:prstGeom>
        </p:spPr>
      </p:pic>
      <p:sp>
        <p:nvSpPr>
          <p:cNvPr id="3" name="Subtitle 2"/>
          <p:cNvSpPr>
            <a:spLocks noGrp="1"/>
          </p:cNvSpPr>
          <p:nvPr>
            <p:ph type="subTitle" idx="1" hasCustomPrompt="1"/>
          </p:nvPr>
        </p:nvSpPr>
        <p:spPr>
          <a:xfrm>
            <a:off x="429768" y="3792473"/>
            <a:ext cx="5577840" cy="555498"/>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6914" indent="0" algn="ctr">
              <a:buNone/>
              <a:defRPr>
                <a:solidFill>
                  <a:schemeClr val="tx1">
                    <a:tint val="75000"/>
                  </a:schemeClr>
                </a:solidFill>
              </a:defRPr>
            </a:lvl2pPr>
            <a:lvl3pPr marL="913828" indent="0" algn="ctr">
              <a:buNone/>
              <a:defRPr>
                <a:solidFill>
                  <a:schemeClr val="tx1">
                    <a:tint val="75000"/>
                  </a:schemeClr>
                </a:solidFill>
              </a:defRPr>
            </a:lvl3pPr>
            <a:lvl4pPr marL="1370742" indent="0" algn="ctr">
              <a:buNone/>
              <a:defRPr>
                <a:solidFill>
                  <a:schemeClr val="tx1">
                    <a:tint val="75000"/>
                  </a:schemeClr>
                </a:solidFill>
              </a:defRPr>
            </a:lvl4pPr>
            <a:lvl5pPr marL="1827656" indent="0" algn="ctr">
              <a:buNone/>
              <a:defRPr>
                <a:solidFill>
                  <a:schemeClr val="tx1">
                    <a:tint val="75000"/>
                  </a:schemeClr>
                </a:solidFill>
              </a:defRPr>
            </a:lvl5pPr>
            <a:lvl6pPr marL="2284570" indent="0" algn="ctr">
              <a:buNone/>
              <a:defRPr>
                <a:solidFill>
                  <a:schemeClr val="tx1">
                    <a:tint val="75000"/>
                  </a:schemeClr>
                </a:solidFill>
              </a:defRPr>
            </a:lvl6pPr>
            <a:lvl7pPr marL="2741483" indent="0" algn="ctr">
              <a:buNone/>
              <a:defRPr>
                <a:solidFill>
                  <a:schemeClr val="tx1">
                    <a:tint val="75000"/>
                  </a:schemeClr>
                </a:solidFill>
              </a:defRPr>
            </a:lvl7pPr>
            <a:lvl8pPr marL="3198396" indent="0" algn="ctr">
              <a:buNone/>
              <a:defRPr>
                <a:solidFill>
                  <a:schemeClr val="tx1">
                    <a:tint val="75000"/>
                  </a:schemeClr>
                </a:solidFill>
              </a:defRPr>
            </a:lvl8pPr>
            <a:lvl9pPr marL="3655312"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9" name="Title 8"/>
          <p:cNvSpPr>
            <a:spLocks noGrp="1"/>
          </p:cNvSpPr>
          <p:nvPr>
            <p:ph type="title" hasCustomPrompt="1"/>
          </p:nvPr>
        </p:nvSpPr>
        <p:spPr>
          <a:xfrm>
            <a:off x="411481" y="2489454"/>
            <a:ext cx="8311896" cy="1213866"/>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425597" y="4663380"/>
            <a:ext cx="4066897" cy="314770"/>
          </a:xfrm>
          <a:prstGeom prst="rect">
            <a:avLst/>
          </a:prstGeom>
        </p:spPr>
        <p:txBody>
          <a:bodyPr vert="horz" lIns="0" tIns="0" rIns="0" bIns="0" rtlCol="0" anchor="t" anchorCtr="0">
            <a:noAutofit/>
          </a:bodyPr>
          <a:lstStyle/>
          <a:p>
            <a:pPr defTabSz="456914"/>
            <a:r>
              <a:rPr lang="en-US" sz="1600" b="1" dirty="0">
                <a:solidFill>
                  <a:srgbClr val="0745AB"/>
                </a:solidFill>
                <a:cs typeface="GE Inspira Pitch"/>
              </a:rPr>
              <a:t>Imagination at work.</a:t>
            </a:r>
          </a:p>
        </p:txBody>
      </p:sp>
      <p:sp>
        <p:nvSpPr>
          <p:cNvPr id="12" name="TextBox 11"/>
          <p:cNvSpPr txBox="1"/>
          <p:nvPr userDrawn="1"/>
        </p:nvSpPr>
        <p:spPr>
          <a:xfrm>
            <a:off x="-909893" y="2104385"/>
            <a:ext cx="184634" cy="369281"/>
          </a:xfrm>
          <a:prstGeom prst="rect">
            <a:avLst/>
          </a:prstGeom>
          <a:noFill/>
        </p:spPr>
        <p:txBody>
          <a:bodyPr wrap="none" lIns="91384" tIns="45691" rIns="91384" bIns="45691" rtlCol="0">
            <a:spAutoFit/>
          </a:bodyPr>
          <a:lstStyle/>
          <a:p>
            <a:pPr defTabSz="456914"/>
            <a:endParaRPr lang="en-US" dirty="0">
              <a:solidFill>
                <a:srgbClr val="454545"/>
              </a:solidFill>
            </a:endParaRP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Tree>
    <p:extLst>
      <p:ext uri="{BB962C8B-B14F-4D97-AF65-F5344CB8AC3E}">
        <p14:creationId xmlns:p14="http://schemas.microsoft.com/office/powerpoint/2010/main" val="10845411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510" y="1152144"/>
            <a:ext cx="8308375" cy="113157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7"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9"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0"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5627969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411481" y="404622"/>
            <a:ext cx="8311896" cy="665226"/>
          </a:xfrm>
        </p:spPr>
        <p:txBody>
          <a:bodyPr/>
          <a:lstStyle>
            <a:lvl1pPr marL="0" marR="0" indent="0" algn="l" defTabSz="456914"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Tree>
    <p:extLst>
      <p:ext uri="{BB962C8B-B14F-4D97-AF65-F5344CB8AC3E}">
        <p14:creationId xmlns:p14="http://schemas.microsoft.com/office/powerpoint/2010/main" val="10425562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p:cNvSpPr>
          <p:nvPr>
            <p:ph type="pic" sz="quarter" idx="10"/>
          </p:nvPr>
        </p:nvSpPr>
        <p:spPr>
          <a:xfrm>
            <a:off x="0" y="1152144"/>
            <a:ext cx="9144000" cy="3991356"/>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6311433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152144"/>
            <a:ext cx="9144000" cy="3374136"/>
          </a:xfrm>
          <a:solidFill>
            <a:schemeClr val="bg1">
              <a:lumMod val="85000"/>
            </a:schemeClr>
          </a:solidFill>
        </p:spPr>
        <p:txBody>
          <a:bodyPr/>
          <a:lstStyle/>
          <a:p>
            <a:r>
              <a:rPr lang="en-US"/>
              <a:t>Click icon to add picture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066240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p:spPr>
        <p:txBody>
          <a:bodyPr lIns="182766"/>
          <a:lstStyle>
            <a:lvl1pPr marL="0">
              <a:lnSpc>
                <a:spcPts val="2579"/>
              </a:lnSpc>
              <a:defRPr sz="2200" baseline="0">
                <a:solidFill>
                  <a:schemeClr val="tx1"/>
                </a:solidFill>
              </a:defRPr>
            </a:lvl1pPr>
            <a:lvl2pPr>
              <a:lnSpc>
                <a:spcPts val="2579"/>
              </a:lnSpc>
              <a:defRPr sz="2200">
                <a:solidFill>
                  <a:schemeClr val="tx1"/>
                </a:solidFill>
              </a:defRPr>
            </a:lvl2pPr>
            <a:lvl3pPr marL="182766" indent="-182766">
              <a:lnSpc>
                <a:spcPts val="2579"/>
              </a:lnSpc>
              <a:defRPr sz="2200">
                <a:solidFill>
                  <a:schemeClr val="tx1"/>
                </a:solidFill>
              </a:defRPr>
            </a:lvl3pPr>
            <a:lvl4pPr marL="274150" indent="-91384">
              <a:lnSpc>
                <a:spcPts val="2579"/>
              </a:lnSpc>
              <a:buFont typeface="Arial"/>
              <a:buChar char="•"/>
              <a:defRPr sz="170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942671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152144"/>
            <a:ext cx="4498848" cy="3374136"/>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4626864" y="1152144"/>
            <a:ext cx="4096512" cy="3374136"/>
          </a:xfrm>
          <a:solidFill>
            <a:schemeClr val="tx2"/>
          </a:solidFill>
        </p:spPr>
        <p:txBody>
          <a:bodyPr lIns="274150" tIns="137074" rIns="182766" bIns="0">
            <a:noAutofit/>
          </a:bodyPr>
          <a:lstStyle>
            <a:lvl1pPr marL="0">
              <a:lnSpc>
                <a:spcPts val="2579"/>
              </a:lnSpc>
              <a:defRPr sz="2200" baseline="0">
                <a:solidFill>
                  <a:schemeClr val="bg1"/>
                </a:solidFill>
              </a:defRPr>
            </a:lvl1pPr>
            <a:lvl2pPr>
              <a:lnSpc>
                <a:spcPts val="2579"/>
              </a:lnSpc>
              <a:defRPr sz="2200" baseline="0">
                <a:solidFill>
                  <a:schemeClr val="bg1"/>
                </a:solidFill>
              </a:defRPr>
            </a:lvl2pPr>
            <a:lvl3pPr marL="182766" indent="-182766">
              <a:lnSpc>
                <a:spcPts val="2579"/>
              </a:lnSpc>
              <a:defRPr sz="2200" baseline="0">
                <a:solidFill>
                  <a:schemeClr val="bg1"/>
                </a:solidFill>
              </a:defRPr>
            </a:lvl3pPr>
            <a:lvl4pPr marL="274150" indent="-91384">
              <a:lnSpc>
                <a:spcPts val="2579"/>
              </a:lnSpc>
              <a:buFont typeface="Arial"/>
              <a:buChar char="•"/>
              <a:defRPr sz="170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4772633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7" y="275937"/>
            <a:ext cx="5916331" cy="4253075"/>
          </a:xfrm>
          <a:prstGeom prst="rect">
            <a:avLst/>
          </a:prstGeom>
          <a:solidFill>
            <a:schemeClr val="tx2"/>
          </a:solidFill>
        </p:spPr>
        <p:txBody>
          <a:bodyPr wrap="square" lIns="91384" tIns="45691" rIns="91384" bIns="0" rtlCol="0" anchor="t" anchorCtr="0">
            <a:noAutofit/>
          </a:bodyPr>
          <a:lstStyle/>
          <a:p>
            <a:pPr marL="182766" indent="-182766" defTabSz="45691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7" y="275937"/>
            <a:ext cx="5916331" cy="4253075"/>
          </a:xfrm>
          <a:prstGeom prst="rect">
            <a:avLst/>
          </a:prstGeom>
          <a:solidFill>
            <a:schemeClr val="tx2"/>
          </a:solidFill>
        </p:spPr>
        <p:txBody>
          <a:bodyPr wrap="square" lIns="91384" tIns="45691" rIns="91384" bIns="0" rtlCol="0" anchor="t" anchorCtr="0">
            <a:noAutofit/>
          </a:bodyPr>
          <a:lstStyle/>
          <a:p>
            <a:pPr marL="182766" indent="-182766" defTabSz="45691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1" y="1207010"/>
            <a:ext cx="5248656" cy="3113463"/>
          </a:xfrm>
          <a:noFill/>
        </p:spPr>
        <p:txBody>
          <a:bodyPr lIns="0" tIns="0" rIns="91384"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766" indent="-182766">
              <a:lnSpc>
                <a:spcPct val="100000"/>
              </a:lnSpc>
              <a:defRPr sz="2200" baseline="0">
                <a:solidFill>
                  <a:schemeClr val="bg1"/>
                </a:solidFill>
              </a:defRPr>
            </a:lvl3pPr>
            <a:lvl4pPr marL="274150" indent="-91384">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a:t>Click icon to add picture</a:t>
            </a: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766" tIns="137074" rIns="91384" bIns="45691"/>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
        <p:nvSpPr>
          <p:cNvPr id="12"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5"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6"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836851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w/ Color">
    <p:spTree>
      <p:nvGrpSpPr>
        <p:cNvPr id="1" name=""/>
        <p:cNvGrpSpPr/>
        <p:nvPr/>
      </p:nvGrpSpPr>
      <p:grpSpPr>
        <a:xfrm>
          <a:off x="0" y="0"/>
          <a:ext cx="0" cy="0"/>
          <a:chOff x="0" y="0"/>
          <a:chExt cx="0" cy="0"/>
        </a:xfrm>
      </p:grpSpPr>
      <p:sp>
        <p:nvSpPr>
          <p:cNvPr id="14" name="TextBox 13"/>
          <p:cNvSpPr txBox="1"/>
          <p:nvPr userDrawn="1"/>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7" name="TextBox 6"/>
          <p:cNvSpPr txBox="1"/>
          <p:nvPr/>
        </p:nvSpPr>
        <p:spPr>
          <a:xfrm>
            <a:off x="16" y="275952"/>
            <a:ext cx="5916331" cy="4253075"/>
          </a:xfrm>
          <a:prstGeom prst="rect">
            <a:avLst/>
          </a:prstGeom>
          <a:solidFill>
            <a:schemeClr val="tx2"/>
          </a:solidFill>
        </p:spPr>
        <p:txBody>
          <a:bodyPr wrap="square" lIns="91324" tIns="45661" rIns="91324" bIns="0" rtlCol="0" anchor="t" anchorCtr="0">
            <a:noAutofit/>
          </a:bodyPr>
          <a:lstStyle/>
          <a:p>
            <a:pPr marL="182644" indent="-182644" defTabSz="456604">
              <a:lnSpc>
                <a:spcPts val="2500"/>
              </a:lnSpc>
              <a:spcBef>
                <a:spcPts val="600"/>
              </a:spcBef>
              <a:buSzPct val="80000"/>
              <a:buFont typeface="Lucida Grande"/>
              <a:buChar char="–"/>
            </a:pPr>
            <a:endParaRPr lang="en-US" sz="2600" b="1" dirty="0">
              <a:solidFill>
                <a:prstClr val="white"/>
              </a:solidFill>
              <a:cs typeface="GE Inspira Pitch"/>
            </a:endParaRPr>
          </a:p>
        </p:txBody>
      </p:sp>
      <p:sp>
        <p:nvSpPr>
          <p:cNvPr id="11" name="Text Placeholder 58"/>
          <p:cNvSpPr>
            <a:spLocks noGrp="1"/>
          </p:cNvSpPr>
          <p:nvPr>
            <p:ph type="body" sz="quarter" idx="11" hasCustomPrompt="1"/>
          </p:nvPr>
        </p:nvSpPr>
        <p:spPr>
          <a:xfrm>
            <a:off x="411481" y="1207010"/>
            <a:ext cx="5248656" cy="3113463"/>
          </a:xfrm>
          <a:noFill/>
        </p:spPr>
        <p:txBody>
          <a:bodyPr lIns="0" tIns="0" rIns="91324" bIns="0">
            <a:noAutofit/>
          </a:bodyPr>
          <a:lstStyle>
            <a:lvl1pPr marL="0">
              <a:lnSpc>
                <a:spcPct val="100000"/>
              </a:lnSpc>
              <a:defRPr sz="2600" baseline="0">
                <a:solidFill>
                  <a:schemeClr val="bg1"/>
                </a:solidFill>
              </a:defRPr>
            </a:lvl1pPr>
            <a:lvl2pPr>
              <a:lnSpc>
                <a:spcPct val="100000"/>
              </a:lnSpc>
              <a:defRPr sz="2600" baseline="0">
                <a:solidFill>
                  <a:schemeClr val="bg1"/>
                </a:solidFill>
              </a:defRPr>
            </a:lvl2pPr>
            <a:lvl3pPr marL="182644" indent="-182644">
              <a:lnSpc>
                <a:spcPct val="100000"/>
              </a:lnSpc>
              <a:defRPr sz="2200" baseline="0">
                <a:solidFill>
                  <a:schemeClr val="bg1"/>
                </a:solidFill>
              </a:defRPr>
            </a:lvl3pPr>
            <a:lvl4pPr marL="273964" indent="-91324">
              <a:lnSpc>
                <a:spcPct val="100000"/>
              </a:lnSpc>
              <a:buFont typeface="Arial"/>
              <a:buChar char="•"/>
              <a:defRPr sz="2200" baseline="0">
                <a:solidFill>
                  <a:schemeClr val="bg1"/>
                </a:solidFill>
              </a:defRPr>
            </a:lvl4pPr>
            <a:lvl5pPr>
              <a:defRPr>
                <a:solidFill>
                  <a:schemeClr val="tx1"/>
                </a:solidFill>
              </a:defRPr>
            </a:lvl5pPr>
          </a:lstStyle>
          <a:p>
            <a:pPr lvl="0"/>
            <a:r>
              <a:rPr lang="en-US" dirty="0"/>
              <a:t>First level copy</a:t>
            </a:r>
          </a:p>
          <a:p>
            <a:pPr lvl="1"/>
            <a:r>
              <a:rPr lang="en-US" dirty="0"/>
              <a:t>First level bullet</a:t>
            </a:r>
          </a:p>
          <a:p>
            <a:pPr lvl="2"/>
            <a:r>
              <a:rPr lang="en-US" dirty="0"/>
              <a:t>Second level bullet</a:t>
            </a:r>
          </a:p>
        </p:txBody>
      </p:sp>
      <p:sp>
        <p:nvSpPr>
          <p:cNvPr id="2" name="Title 1"/>
          <p:cNvSpPr>
            <a:spLocks noGrp="1"/>
          </p:cNvSpPr>
          <p:nvPr>
            <p:ph type="title" hasCustomPrompt="1"/>
          </p:nvPr>
        </p:nvSpPr>
        <p:spPr>
          <a:xfrm>
            <a:off x="411481" y="411480"/>
            <a:ext cx="4572000" cy="589788"/>
          </a:xfrm>
        </p:spPr>
        <p:txBody>
          <a:bodyPr/>
          <a:lstStyle>
            <a:lvl1pPr>
              <a:defRPr baseline="0">
                <a:solidFill>
                  <a:srgbClr val="FFFFFF"/>
                </a:solidFill>
              </a:defRPr>
            </a:lvl1pPr>
          </a:lstStyle>
          <a:p>
            <a:r>
              <a:rPr lang="en-US" dirty="0"/>
              <a:t>Click to insert headline</a:t>
            </a:r>
          </a:p>
        </p:txBody>
      </p:sp>
      <p:sp>
        <p:nvSpPr>
          <p:cNvPr id="13" name="Picture Placeholder 12"/>
          <p:cNvSpPr>
            <a:spLocks noGrp="1"/>
          </p:cNvSpPr>
          <p:nvPr>
            <p:ph type="pic" sz="quarter" idx="12"/>
          </p:nvPr>
        </p:nvSpPr>
        <p:spPr>
          <a:xfrm>
            <a:off x="6025896" y="274320"/>
            <a:ext cx="3118104" cy="2564892"/>
          </a:xfrm>
          <a:solidFill>
            <a:schemeClr val="bg1">
              <a:lumMod val="85000"/>
            </a:schemeClr>
          </a:solidFill>
        </p:spPr>
        <p:txBody>
          <a:bodyPr/>
          <a:lstStyle/>
          <a:p>
            <a:r>
              <a:rPr lang="en-US" dirty="0"/>
              <a:t>Click icon to add picture</a:t>
            </a:r>
          </a:p>
        </p:txBody>
      </p:sp>
      <p:sp>
        <p:nvSpPr>
          <p:cNvPr id="6" name="Date Placeholder 5"/>
          <p:cNvSpPr>
            <a:spLocks noGrp="1"/>
          </p:cNvSpPr>
          <p:nvPr>
            <p:ph type="dt" sz="half" idx="14"/>
          </p:nvPr>
        </p:nvSpPr>
        <p:spPr/>
        <p:txBody>
          <a:bodyPr/>
          <a:lstStyle/>
          <a:p>
            <a:r>
              <a:rPr lang="en-US" sz="900" dirty="0">
                <a:solidFill>
                  <a:srgbClr val="454545"/>
                </a:solidFill>
              </a:rPr>
              <a:t>Title or Job Number | XX Month 201X</a:t>
            </a:r>
          </a:p>
        </p:txBody>
      </p:sp>
      <p:sp>
        <p:nvSpPr>
          <p:cNvPr id="8" name="Footer Placeholder 7"/>
          <p:cNvSpPr>
            <a:spLocks noGrp="1"/>
          </p:cNvSpPr>
          <p:nvPr>
            <p:ph type="ftr" sz="quarter" idx="15"/>
          </p:nvPr>
        </p:nvSpPr>
        <p:spPr/>
        <p:txBody>
          <a:bodyPr/>
          <a:lstStyle/>
          <a:p>
            <a:r>
              <a:rPr lang="en-US" dirty="0">
                <a:solidFill>
                  <a:srgbClr val="454545"/>
                </a:solidFill>
              </a:rPr>
              <a:t>GE Business Unit Name</a:t>
            </a:r>
          </a:p>
        </p:txBody>
      </p:sp>
      <p:sp>
        <p:nvSpPr>
          <p:cNvPr id="9" name="Slide Number Placeholder 8"/>
          <p:cNvSpPr>
            <a:spLocks noGrp="1"/>
          </p:cNvSpPr>
          <p:nvPr>
            <p:ph type="sldNum" sz="quarter" idx="16"/>
          </p:nvPr>
        </p:nvSpPr>
        <p:spPr/>
        <p:txBody>
          <a:body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
        <p:nvSpPr>
          <p:cNvPr id="10" name="Text Placeholder 9"/>
          <p:cNvSpPr>
            <a:spLocks noGrp="1"/>
          </p:cNvSpPr>
          <p:nvPr>
            <p:ph type="body" sz="quarter" idx="17" hasCustomPrompt="1"/>
          </p:nvPr>
        </p:nvSpPr>
        <p:spPr>
          <a:xfrm>
            <a:off x="6025896" y="2976372"/>
            <a:ext cx="3118104" cy="1556766"/>
          </a:xfrm>
          <a:solidFill>
            <a:schemeClr val="accent1"/>
          </a:solidFill>
        </p:spPr>
        <p:txBody>
          <a:bodyPr lIns="182644" tIns="136983" rIns="91324" bIns="45661"/>
          <a:lstStyle>
            <a:lvl1pPr>
              <a:defRPr sz="1200" baseline="0">
                <a:solidFill>
                  <a:schemeClr val="bg1"/>
                </a:solidFill>
              </a:defRPr>
            </a:lvl1pPr>
            <a:lvl2pPr>
              <a:defRPr sz="1200"/>
            </a:lvl2pPr>
            <a:lvl3pPr>
              <a:defRPr sz="1200"/>
            </a:lvl3pPr>
            <a:lvl4pPr>
              <a:defRPr sz="1200"/>
            </a:lvl4pPr>
            <a:lvl5pPr>
              <a:defRPr sz="1200"/>
            </a:lvl5pPr>
          </a:lstStyle>
          <a:p>
            <a:pPr lvl="0"/>
            <a:r>
              <a:rPr lang="en-US" dirty="0"/>
              <a:t>Click to insert caption.</a:t>
            </a:r>
          </a:p>
        </p:txBody>
      </p:sp>
    </p:spTree>
    <p:extLst>
      <p:ext uri="{BB962C8B-B14F-4D97-AF65-F5344CB8AC3E}">
        <p14:creationId xmlns:p14="http://schemas.microsoft.com/office/powerpoint/2010/main" val="20334290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6"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7"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134542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0"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1"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019793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0" y="3836463"/>
            <a:ext cx="9144000" cy="692530"/>
          </a:xfrm>
          <a:solidFill>
            <a:schemeClr val="tx2"/>
          </a:solidFill>
        </p:spPr>
        <p:txBody>
          <a:bodyPr lIns="456914" tIns="137074" rIns="91384" bIns="137074"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6952944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393192" y="1858518"/>
            <a:ext cx="8330184" cy="1351026"/>
          </a:xfrm>
        </p:spPr>
        <p:txBody>
          <a:bodyPr>
            <a:noAutofit/>
          </a:bodyPr>
          <a:lstStyle>
            <a:lvl1pPr marL="0">
              <a:lnSpc>
                <a:spcPts val="6595"/>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393192" y="3483864"/>
            <a:ext cx="4572000" cy="761238"/>
          </a:xfrm>
        </p:spPr>
        <p:txBody>
          <a:bodyPr>
            <a:noAutofit/>
          </a:bodyPr>
          <a:lstStyle>
            <a:lvl1pPr marL="0">
              <a:lnSpc>
                <a:spcPts val="4000"/>
              </a:lnSpc>
              <a:spcBef>
                <a:spcPts val="0"/>
              </a:spcBef>
              <a:defRPr sz="3000" baseline="0"/>
            </a:lvl1pPr>
          </a:lstStyle>
          <a:p>
            <a:pPr lvl="0"/>
            <a:r>
              <a:rPr lang="en-US" dirty="0"/>
              <a:t>Click to insert content</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767101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411480"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895"/>
            <a:ext cx="2002536" cy="3217069"/>
          </a:xfrm>
          <a:solidFill>
            <a:schemeClr val="tx2"/>
          </a:solidFill>
        </p:spPr>
        <p:txBody>
          <a:bodyPr lIns="182766" tIns="137074" rIns="91384"/>
          <a:lstStyle>
            <a:lvl1pPr marL="0">
              <a:lnSpc>
                <a:spcPts val="2200"/>
              </a:lnSpc>
              <a:spcBef>
                <a:spcPts val="0"/>
              </a:spcBef>
              <a:spcAft>
                <a:spcPts val="1600"/>
              </a:spcAft>
              <a:defRPr sz="2000">
                <a:solidFill>
                  <a:schemeClr val="bg1"/>
                </a:solidFill>
              </a:defRPr>
            </a:lvl1pPr>
            <a:lvl2pPr marL="0" indent="0">
              <a:lnSpc>
                <a:spcPts val="1999"/>
              </a:lnSpc>
              <a:spcBef>
                <a:spcPts val="0"/>
              </a:spcBef>
              <a:spcAft>
                <a:spcPts val="1200"/>
              </a:spcAft>
              <a:buFontTx/>
              <a:buNone/>
              <a:defRPr sz="1600">
                <a:solidFill>
                  <a:schemeClr val="bg1"/>
                </a:solidFill>
              </a:defRPr>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0490881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411480"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2514601"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4617720"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6729985" y="1309895"/>
            <a:ext cx="2002536" cy="3217069"/>
          </a:xfrm>
          <a:solidFill>
            <a:schemeClr val="bg1"/>
          </a:solidFill>
        </p:spPr>
        <p:txBody>
          <a:bodyPr lIns="182766" tIns="137074" rIns="91384"/>
          <a:lstStyle>
            <a:lvl1pPr marL="0">
              <a:lnSpc>
                <a:spcPts val="2200"/>
              </a:lnSpc>
              <a:spcBef>
                <a:spcPts val="0"/>
              </a:spcBef>
              <a:spcAft>
                <a:spcPts val="1600"/>
              </a:spcAft>
              <a:defRPr sz="2000"/>
            </a:lvl1pPr>
            <a:lvl2pPr marL="0" indent="0">
              <a:lnSpc>
                <a:spcPts val="1999"/>
              </a:lnSpc>
              <a:spcBef>
                <a:spcPts val="0"/>
              </a:spcBef>
              <a:spcAft>
                <a:spcPts val="1200"/>
              </a:spcAft>
              <a:buFontTx/>
              <a:buNone/>
              <a:defRPr sz="1600"/>
            </a:lvl2pPr>
            <a:lvl3pPr marL="0" indent="0">
              <a:lnSpc>
                <a:spcPts val="1999"/>
              </a:lnSpc>
              <a:spcBef>
                <a:spcPts val="0"/>
              </a:spcBef>
              <a:spcAft>
                <a:spcPts val="1200"/>
              </a:spcAft>
              <a:buNone/>
              <a:defRPr sz="1600"/>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3"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4"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28102184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303020"/>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2969514"/>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4617720" y="1303020"/>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4617720" y="2969514"/>
            <a:ext cx="4526280" cy="1529334"/>
          </a:xfrm>
          <a:solidFill>
            <a:schemeClr val="tx2"/>
          </a:solidFill>
        </p:spPr>
        <p:txBody>
          <a:bodyPr lIns="456914" tIns="182766" rIns="182766">
            <a:noAutofit/>
          </a:bodyPr>
          <a:lstStyle>
            <a:lvl1pPr marL="0">
              <a:lnSpc>
                <a:spcPts val="2349"/>
              </a:lnSpc>
              <a:spcBef>
                <a:spcPts val="0"/>
              </a:spcBef>
              <a:spcAft>
                <a:spcPts val="1200"/>
              </a:spcAft>
              <a:defRPr sz="2200">
                <a:solidFill>
                  <a:schemeClr val="bg1"/>
                </a:solidFill>
              </a:defRPr>
            </a:lvl1pPr>
            <a:lvl2pPr marL="164489" indent="-164489">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1999"/>
              </a:lnSpc>
              <a:spcBef>
                <a:spcPts val="0"/>
              </a:spcBef>
              <a:spcAft>
                <a:spcPts val="1200"/>
              </a:spcAft>
              <a:buNone/>
              <a:defRPr sz="1600"/>
            </a:lvl4pPr>
            <a:lvl5pPr marL="0" indent="0">
              <a:lnSpc>
                <a:spcPts val="1999"/>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0"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35838748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1163" y="1584198"/>
            <a:ext cx="8311896" cy="2372868"/>
          </a:xfrm>
        </p:spPr>
        <p:txBody>
          <a:bodyPr/>
          <a:lstStyle/>
          <a:p>
            <a:r>
              <a:rPr lang="en-US"/>
              <a:t>Click icon to add table</a:t>
            </a:r>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
        <p:nvSpPr>
          <p:cNvPr id="8"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524532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411481" y="1296956"/>
            <a:ext cx="8311896" cy="2678455"/>
          </a:xfrm>
        </p:spPr>
        <p:txBody>
          <a:bodyPr/>
          <a:lstStyle/>
          <a:p>
            <a:r>
              <a:rPr lang="en-US"/>
              <a:t>Click icon to add chart</a:t>
            </a:r>
            <a:endParaRPr lang="en-US" dirty="0"/>
          </a:p>
        </p:txBody>
      </p:sp>
      <p:sp>
        <p:nvSpPr>
          <p:cNvPr id="6" name="Text Placeholder 5"/>
          <p:cNvSpPr>
            <a:spLocks noGrp="1"/>
          </p:cNvSpPr>
          <p:nvPr>
            <p:ph type="body" sz="quarter" idx="11"/>
          </p:nvPr>
        </p:nvSpPr>
        <p:spPr>
          <a:xfrm>
            <a:off x="411163" y="4243388"/>
            <a:ext cx="3529584" cy="294894"/>
          </a:xfrm>
        </p:spPr>
        <p:txBody>
          <a:bodyPr>
            <a:noAutofit/>
          </a:bodyPr>
          <a:lstStyle>
            <a:lvl1pPr marL="0">
              <a:lnSpc>
                <a:spcPct val="100000"/>
              </a:lnSpc>
              <a:spcBef>
                <a:spcPts val="0"/>
              </a:spcBef>
              <a:defRPr sz="900">
                <a:solidFill>
                  <a:schemeClr val="tx1"/>
                </a:solidFill>
              </a:defRPr>
            </a:lvl1pPr>
          </a:lstStyle>
          <a:p>
            <a:pPr lvl="0"/>
            <a:r>
              <a:rPr lang="en-US"/>
              <a:t>Click to edit Master text styles</a:t>
            </a:r>
          </a:p>
        </p:txBody>
      </p:sp>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r>
              <a:rPr lang="en-US">
                <a:solidFill>
                  <a:srgbClr val="454545"/>
                </a:solidFill>
              </a:rPr>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9691992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411163" y="1159002"/>
            <a:ext cx="8311896" cy="253746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1"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rgbClr val="FFFFFF"/>
                </a:solidFill>
              </a:defRPr>
            </a:lvl1pPr>
          </a:lstStyle>
          <a:p>
            <a:r>
              <a:rPr lang="en-US"/>
              <a:t>Title or Job Number | XX Month 201X</a:t>
            </a:r>
          </a:p>
        </p:txBody>
      </p:sp>
      <p:sp>
        <p:nvSpPr>
          <p:cNvPr id="12"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rgbClr val="FFFFFF"/>
                </a:solidFill>
              </a:defRPr>
            </a:lvl1pPr>
          </a:lstStyle>
          <a:p>
            <a:r>
              <a:rPr lang="en-US"/>
              <a:t>See tutorial regarding confidentiality disclosures.</a:t>
            </a:r>
            <a:endParaRPr lang="en-US" dirty="0"/>
          </a:p>
        </p:txBody>
      </p:sp>
      <p:sp>
        <p:nvSpPr>
          <p:cNvPr id="13"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rgbClr val="FFFFFF"/>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987046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image" Target="../media/image16.wmf"/><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theme" Target="../theme/theme11.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34" Type="http://schemas.openxmlformats.org/officeDocument/2006/relationships/slideLayout" Target="../slideLayouts/slideLayout297.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33" Type="http://schemas.openxmlformats.org/officeDocument/2006/relationships/slideLayout" Target="../slideLayouts/slideLayout296.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slideLayout" Target="../slideLayouts/slideLayout292.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32" Type="http://schemas.openxmlformats.org/officeDocument/2006/relationships/slideLayout" Target="../slideLayouts/slideLayout295.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36" Type="http://schemas.openxmlformats.org/officeDocument/2006/relationships/image" Target="../media/image16.wmf"/><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31" Type="http://schemas.openxmlformats.org/officeDocument/2006/relationships/slideLayout" Target="../slideLayouts/slideLayout294.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 Id="rId30" Type="http://schemas.openxmlformats.org/officeDocument/2006/relationships/slideLayout" Target="../slideLayouts/slideLayout293.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image" Target="../media/image16.wmf"/><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theme" Target="../theme/theme1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3" Type="http://schemas.openxmlformats.org/officeDocument/2006/relationships/slideLayout" Target="../slideLayouts/slideLayout335.xml"/><Relationship Id="rId21" Type="http://schemas.openxmlformats.org/officeDocument/2006/relationships/slideLayout" Target="../slideLayouts/slideLayout353.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image" Target="../media/image30.png"/><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theme" Target="../theme/theme14.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theme" Target="../theme/theme15.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image" Target="../media/image1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3" Type="http://schemas.openxmlformats.org/officeDocument/2006/relationships/slideLayout" Target="../slideLayouts/slideLayout385.xml"/><Relationship Id="rId21" Type="http://schemas.openxmlformats.org/officeDocument/2006/relationships/theme" Target="../theme/theme16.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image" Target="../media/image38.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slideLayout" Target="../slideLayouts/slideLayout415.xml"/><Relationship Id="rId18" Type="http://schemas.openxmlformats.org/officeDocument/2006/relationships/slideLayout" Target="../slideLayouts/slideLayout420.xml"/><Relationship Id="rId26" Type="http://schemas.openxmlformats.org/officeDocument/2006/relationships/slideLayout" Target="../slideLayouts/slideLayout428.xml"/><Relationship Id="rId3" Type="http://schemas.openxmlformats.org/officeDocument/2006/relationships/slideLayout" Target="../slideLayouts/slideLayout405.xml"/><Relationship Id="rId21" Type="http://schemas.openxmlformats.org/officeDocument/2006/relationships/slideLayout" Target="../slideLayouts/slideLayout423.xml"/><Relationship Id="rId34" Type="http://schemas.openxmlformats.org/officeDocument/2006/relationships/slideLayout" Target="../slideLayouts/slideLayout436.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17" Type="http://schemas.openxmlformats.org/officeDocument/2006/relationships/slideLayout" Target="../slideLayouts/slideLayout419.xml"/><Relationship Id="rId25" Type="http://schemas.openxmlformats.org/officeDocument/2006/relationships/slideLayout" Target="../slideLayouts/slideLayout427.xml"/><Relationship Id="rId33" Type="http://schemas.openxmlformats.org/officeDocument/2006/relationships/slideLayout" Target="../slideLayouts/slideLayout435.xml"/><Relationship Id="rId2" Type="http://schemas.openxmlformats.org/officeDocument/2006/relationships/slideLayout" Target="../slideLayouts/slideLayout404.xml"/><Relationship Id="rId16" Type="http://schemas.openxmlformats.org/officeDocument/2006/relationships/slideLayout" Target="../slideLayouts/slideLayout418.xml"/><Relationship Id="rId20" Type="http://schemas.openxmlformats.org/officeDocument/2006/relationships/slideLayout" Target="../slideLayouts/slideLayout422.xml"/><Relationship Id="rId29" Type="http://schemas.openxmlformats.org/officeDocument/2006/relationships/slideLayout" Target="../slideLayouts/slideLayout431.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24" Type="http://schemas.openxmlformats.org/officeDocument/2006/relationships/slideLayout" Target="../slideLayouts/slideLayout426.xml"/><Relationship Id="rId32" Type="http://schemas.openxmlformats.org/officeDocument/2006/relationships/slideLayout" Target="../slideLayouts/slideLayout434.xml"/><Relationship Id="rId37" Type="http://schemas.openxmlformats.org/officeDocument/2006/relationships/image" Target="../media/image40.png"/><Relationship Id="rId5" Type="http://schemas.openxmlformats.org/officeDocument/2006/relationships/slideLayout" Target="../slideLayouts/slideLayout407.xml"/><Relationship Id="rId15" Type="http://schemas.openxmlformats.org/officeDocument/2006/relationships/slideLayout" Target="../slideLayouts/slideLayout417.xml"/><Relationship Id="rId23" Type="http://schemas.openxmlformats.org/officeDocument/2006/relationships/slideLayout" Target="../slideLayouts/slideLayout425.xml"/><Relationship Id="rId28" Type="http://schemas.openxmlformats.org/officeDocument/2006/relationships/slideLayout" Target="../slideLayouts/slideLayout430.xml"/><Relationship Id="rId36" Type="http://schemas.openxmlformats.org/officeDocument/2006/relationships/theme" Target="../theme/theme17.xml"/><Relationship Id="rId10" Type="http://schemas.openxmlformats.org/officeDocument/2006/relationships/slideLayout" Target="../slideLayouts/slideLayout412.xml"/><Relationship Id="rId19" Type="http://schemas.openxmlformats.org/officeDocument/2006/relationships/slideLayout" Target="../slideLayouts/slideLayout421.xml"/><Relationship Id="rId31" Type="http://schemas.openxmlformats.org/officeDocument/2006/relationships/slideLayout" Target="../slideLayouts/slideLayout433.xml"/><Relationship Id="rId4" Type="http://schemas.openxmlformats.org/officeDocument/2006/relationships/slideLayout" Target="../slideLayouts/slideLayout406.xml"/><Relationship Id="rId9" Type="http://schemas.openxmlformats.org/officeDocument/2006/relationships/slideLayout" Target="../slideLayouts/slideLayout411.xml"/><Relationship Id="rId14" Type="http://schemas.openxmlformats.org/officeDocument/2006/relationships/slideLayout" Target="../slideLayouts/slideLayout416.xml"/><Relationship Id="rId22" Type="http://schemas.openxmlformats.org/officeDocument/2006/relationships/slideLayout" Target="../slideLayouts/slideLayout424.xml"/><Relationship Id="rId27" Type="http://schemas.openxmlformats.org/officeDocument/2006/relationships/slideLayout" Target="../slideLayouts/slideLayout429.xml"/><Relationship Id="rId30" Type="http://schemas.openxmlformats.org/officeDocument/2006/relationships/slideLayout" Target="../slideLayouts/slideLayout432.xml"/><Relationship Id="rId35" Type="http://schemas.openxmlformats.org/officeDocument/2006/relationships/slideLayout" Target="../slideLayouts/slideLayout43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3" Type="http://schemas.openxmlformats.org/officeDocument/2006/relationships/slideLayout" Target="../slideLayouts/slideLayout440.xml"/><Relationship Id="rId21" Type="http://schemas.openxmlformats.org/officeDocument/2006/relationships/theme" Target="../theme/theme18.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image" Target="../media/image55.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slideLayout" Target="../slideLayouts/slideLayout470.xml"/><Relationship Id="rId18" Type="http://schemas.openxmlformats.org/officeDocument/2006/relationships/slideLayout" Target="../slideLayouts/slideLayout475.xml"/><Relationship Id="rId3" Type="http://schemas.openxmlformats.org/officeDocument/2006/relationships/slideLayout" Target="../slideLayouts/slideLayout460.xml"/><Relationship Id="rId21" Type="http://schemas.openxmlformats.org/officeDocument/2006/relationships/theme" Target="../theme/theme19.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17" Type="http://schemas.openxmlformats.org/officeDocument/2006/relationships/slideLayout" Target="../slideLayouts/slideLayout474.xml"/><Relationship Id="rId2" Type="http://schemas.openxmlformats.org/officeDocument/2006/relationships/slideLayout" Target="../slideLayouts/slideLayout459.xml"/><Relationship Id="rId16" Type="http://schemas.openxmlformats.org/officeDocument/2006/relationships/slideLayout" Target="../slideLayouts/slideLayout473.xml"/><Relationship Id="rId20" Type="http://schemas.openxmlformats.org/officeDocument/2006/relationships/slideLayout" Target="../slideLayouts/slideLayout477.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5" Type="http://schemas.openxmlformats.org/officeDocument/2006/relationships/slideLayout" Target="../slideLayouts/slideLayout472.xml"/><Relationship Id="rId10" Type="http://schemas.openxmlformats.org/officeDocument/2006/relationships/slideLayout" Target="../slideLayouts/slideLayout467.xml"/><Relationship Id="rId19" Type="http://schemas.openxmlformats.org/officeDocument/2006/relationships/slideLayout" Target="../slideLayouts/slideLayout476.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slideLayout" Target="../slideLayouts/slideLayout471.xml"/><Relationship Id="rId22" Type="http://schemas.openxmlformats.org/officeDocument/2006/relationships/image" Target="../media/image5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85.xml"/><Relationship Id="rId13" Type="http://schemas.openxmlformats.org/officeDocument/2006/relationships/slideLayout" Target="../slideLayouts/slideLayout490.xml"/><Relationship Id="rId18" Type="http://schemas.openxmlformats.org/officeDocument/2006/relationships/slideLayout" Target="../slideLayouts/slideLayout495.xml"/><Relationship Id="rId26" Type="http://schemas.openxmlformats.org/officeDocument/2006/relationships/slideLayout" Target="../slideLayouts/slideLayout503.xml"/><Relationship Id="rId3" Type="http://schemas.openxmlformats.org/officeDocument/2006/relationships/slideLayout" Target="../slideLayouts/slideLayout480.xml"/><Relationship Id="rId21" Type="http://schemas.openxmlformats.org/officeDocument/2006/relationships/slideLayout" Target="../slideLayouts/slideLayout498.xml"/><Relationship Id="rId34" Type="http://schemas.openxmlformats.org/officeDocument/2006/relationships/theme" Target="../theme/theme20.xml"/><Relationship Id="rId7" Type="http://schemas.openxmlformats.org/officeDocument/2006/relationships/slideLayout" Target="../slideLayouts/slideLayout484.xml"/><Relationship Id="rId12" Type="http://schemas.openxmlformats.org/officeDocument/2006/relationships/slideLayout" Target="../slideLayouts/slideLayout489.xml"/><Relationship Id="rId17" Type="http://schemas.openxmlformats.org/officeDocument/2006/relationships/slideLayout" Target="../slideLayouts/slideLayout494.xml"/><Relationship Id="rId25" Type="http://schemas.openxmlformats.org/officeDocument/2006/relationships/slideLayout" Target="../slideLayouts/slideLayout502.xml"/><Relationship Id="rId33" Type="http://schemas.openxmlformats.org/officeDocument/2006/relationships/slideLayout" Target="../slideLayouts/slideLayout510.xml"/><Relationship Id="rId2" Type="http://schemas.openxmlformats.org/officeDocument/2006/relationships/slideLayout" Target="../slideLayouts/slideLayout479.xml"/><Relationship Id="rId16" Type="http://schemas.openxmlformats.org/officeDocument/2006/relationships/slideLayout" Target="../slideLayouts/slideLayout493.xml"/><Relationship Id="rId20" Type="http://schemas.openxmlformats.org/officeDocument/2006/relationships/slideLayout" Target="../slideLayouts/slideLayout497.xml"/><Relationship Id="rId29" Type="http://schemas.openxmlformats.org/officeDocument/2006/relationships/slideLayout" Target="../slideLayouts/slideLayout506.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24" Type="http://schemas.openxmlformats.org/officeDocument/2006/relationships/slideLayout" Target="../slideLayouts/slideLayout501.xml"/><Relationship Id="rId32" Type="http://schemas.openxmlformats.org/officeDocument/2006/relationships/slideLayout" Target="../slideLayouts/slideLayout509.xml"/><Relationship Id="rId5" Type="http://schemas.openxmlformats.org/officeDocument/2006/relationships/slideLayout" Target="../slideLayouts/slideLayout482.xml"/><Relationship Id="rId15" Type="http://schemas.openxmlformats.org/officeDocument/2006/relationships/slideLayout" Target="../slideLayouts/slideLayout492.xml"/><Relationship Id="rId23" Type="http://schemas.openxmlformats.org/officeDocument/2006/relationships/slideLayout" Target="../slideLayouts/slideLayout500.xml"/><Relationship Id="rId28" Type="http://schemas.openxmlformats.org/officeDocument/2006/relationships/slideLayout" Target="../slideLayouts/slideLayout505.xml"/><Relationship Id="rId10" Type="http://schemas.openxmlformats.org/officeDocument/2006/relationships/slideLayout" Target="../slideLayouts/slideLayout487.xml"/><Relationship Id="rId19" Type="http://schemas.openxmlformats.org/officeDocument/2006/relationships/slideLayout" Target="../slideLayouts/slideLayout496.xml"/><Relationship Id="rId31" Type="http://schemas.openxmlformats.org/officeDocument/2006/relationships/slideLayout" Target="../slideLayouts/slideLayout508.xml"/><Relationship Id="rId4" Type="http://schemas.openxmlformats.org/officeDocument/2006/relationships/slideLayout" Target="../slideLayouts/slideLayout481.xml"/><Relationship Id="rId9" Type="http://schemas.openxmlformats.org/officeDocument/2006/relationships/slideLayout" Target="../slideLayouts/slideLayout486.xml"/><Relationship Id="rId14" Type="http://schemas.openxmlformats.org/officeDocument/2006/relationships/slideLayout" Target="../slideLayouts/slideLayout491.xml"/><Relationship Id="rId22" Type="http://schemas.openxmlformats.org/officeDocument/2006/relationships/slideLayout" Target="../slideLayouts/slideLayout499.xml"/><Relationship Id="rId27" Type="http://schemas.openxmlformats.org/officeDocument/2006/relationships/slideLayout" Target="../slideLayouts/slideLayout504.xml"/><Relationship Id="rId30" Type="http://schemas.openxmlformats.org/officeDocument/2006/relationships/slideLayout" Target="../slideLayouts/slideLayout507.xml"/><Relationship Id="rId35" Type="http://schemas.openxmlformats.org/officeDocument/2006/relationships/image" Target="../media/image16.w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image" Target="../media/image55.png"/><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image" Target="../media/image38.png"/><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theme" Target="../theme/theme22.x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561.xml"/><Relationship Id="rId13" Type="http://schemas.openxmlformats.org/officeDocument/2006/relationships/slideLayout" Target="../slideLayouts/slideLayout566.xml"/><Relationship Id="rId18" Type="http://schemas.openxmlformats.org/officeDocument/2006/relationships/slideLayout" Target="../slideLayouts/slideLayout571.xml"/><Relationship Id="rId3" Type="http://schemas.openxmlformats.org/officeDocument/2006/relationships/slideLayout" Target="../slideLayouts/slideLayout556.xml"/><Relationship Id="rId21" Type="http://schemas.openxmlformats.org/officeDocument/2006/relationships/slideLayout" Target="../slideLayouts/slideLayout574.xml"/><Relationship Id="rId7" Type="http://schemas.openxmlformats.org/officeDocument/2006/relationships/slideLayout" Target="../slideLayouts/slideLayout560.xml"/><Relationship Id="rId12" Type="http://schemas.openxmlformats.org/officeDocument/2006/relationships/slideLayout" Target="../slideLayouts/slideLayout565.xml"/><Relationship Id="rId17" Type="http://schemas.openxmlformats.org/officeDocument/2006/relationships/slideLayout" Target="../slideLayouts/slideLayout570.xml"/><Relationship Id="rId2" Type="http://schemas.openxmlformats.org/officeDocument/2006/relationships/slideLayout" Target="../slideLayouts/slideLayout555.xml"/><Relationship Id="rId16" Type="http://schemas.openxmlformats.org/officeDocument/2006/relationships/slideLayout" Target="../slideLayouts/slideLayout569.xml"/><Relationship Id="rId20" Type="http://schemas.openxmlformats.org/officeDocument/2006/relationships/slideLayout" Target="../slideLayouts/slideLayout573.xml"/><Relationship Id="rId1" Type="http://schemas.openxmlformats.org/officeDocument/2006/relationships/slideLayout" Target="../slideLayouts/slideLayout554.xml"/><Relationship Id="rId6" Type="http://schemas.openxmlformats.org/officeDocument/2006/relationships/slideLayout" Target="../slideLayouts/slideLayout559.xml"/><Relationship Id="rId11" Type="http://schemas.openxmlformats.org/officeDocument/2006/relationships/slideLayout" Target="../slideLayouts/slideLayout564.xml"/><Relationship Id="rId5" Type="http://schemas.openxmlformats.org/officeDocument/2006/relationships/slideLayout" Target="../slideLayouts/slideLayout558.xml"/><Relationship Id="rId15" Type="http://schemas.openxmlformats.org/officeDocument/2006/relationships/slideLayout" Target="../slideLayouts/slideLayout568.xml"/><Relationship Id="rId23" Type="http://schemas.openxmlformats.org/officeDocument/2006/relationships/image" Target="../media/image68.emf"/><Relationship Id="rId10" Type="http://schemas.openxmlformats.org/officeDocument/2006/relationships/slideLayout" Target="../slideLayouts/slideLayout563.xml"/><Relationship Id="rId19" Type="http://schemas.openxmlformats.org/officeDocument/2006/relationships/slideLayout" Target="../slideLayouts/slideLayout572.xml"/><Relationship Id="rId4" Type="http://schemas.openxmlformats.org/officeDocument/2006/relationships/slideLayout" Target="../slideLayouts/slideLayout557.xml"/><Relationship Id="rId9" Type="http://schemas.openxmlformats.org/officeDocument/2006/relationships/slideLayout" Target="../slideLayouts/slideLayout562.xml"/><Relationship Id="rId14" Type="http://schemas.openxmlformats.org/officeDocument/2006/relationships/slideLayout" Target="../slideLayouts/slideLayout567.xml"/><Relationship Id="rId22"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82.xml"/><Relationship Id="rId3" Type="http://schemas.openxmlformats.org/officeDocument/2006/relationships/slideLayout" Target="../slideLayouts/slideLayout577.xml"/><Relationship Id="rId7" Type="http://schemas.openxmlformats.org/officeDocument/2006/relationships/slideLayout" Target="../slideLayouts/slideLayout581.xml"/><Relationship Id="rId12" Type="http://schemas.openxmlformats.org/officeDocument/2006/relationships/theme" Target="../theme/theme24.xml"/><Relationship Id="rId2" Type="http://schemas.openxmlformats.org/officeDocument/2006/relationships/slideLayout" Target="../slideLayouts/slideLayout576.xml"/><Relationship Id="rId1" Type="http://schemas.openxmlformats.org/officeDocument/2006/relationships/slideLayout" Target="../slideLayouts/slideLayout575.xml"/><Relationship Id="rId6" Type="http://schemas.openxmlformats.org/officeDocument/2006/relationships/slideLayout" Target="../slideLayouts/slideLayout580.xml"/><Relationship Id="rId11" Type="http://schemas.openxmlformats.org/officeDocument/2006/relationships/slideLayout" Target="../slideLayouts/slideLayout585.xml"/><Relationship Id="rId5" Type="http://schemas.openxmlformats.org/officeDocument/2006/relationships/slideLayout" Target="../slideLayouts/slideLayout579.xml"/><Relationship Id="rId10" Type="http://schemas.openxmlformats.org/officeDocument/2006/relationships/slideLayout" Target="../slideLayouts/slideLayout584.xml"/><Relationship Id="rId4" Type="http://schemas.openxmlformats.org/officeDocument/2006/relationships/slideLayout" Target="../slideLayouts/slideLayout578.xml"/><Relationship Id="rId9" Type="http://schemas.openxmlformats.org/officeDocument/2006/relationships/slideLayout" Target="../slideLayouts/slideLayout58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18" Type="http://schemas.openxmlformats.org/officeDocument/2006/relationships/slideLayout" Target="../slideLayouts/slideLayout603.xml"/><Relationship Id="rId26" Type="http://schemas.openxmlformats.org/officeDocument/2006/relationships/slideLayout" Target="../slideLayouts/slideLayout611.xml"/><Relationship Id="rId3" Type="http://schemas.openxmlformats.org/officeDocument/2006/relationships/slideLayout" Target="../slideLayouts/slideLayout588.xml"/><Relationship Id="rId21" Type="http://schemas.openxmlformats.org/officeDocument/2006/relationships/slideLayout" Target="../slideLayouts/slideLayout606.xml"/><Relationship Id="rId34" Type="http://schemas.openxmlformats.org/officeDocument/2006/relationships/slideLayout" Target="../slideLayouts/slideLayout619.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17" Type="http://schemas.openxmlformats.org/officeDocument/2006/relationships/slideLayout" Target="../slideLayouts/slideLayout602.xml"/><Relationship Id="rId25" Type="http://schemas.openxmlformats.org/officeDocument/2006/relationships/slideLayout" Target="../slideLayouts/slideLayout610.xml"/><Relationship Id="rId33" Type="http://schemas.openxmlformats.org/officeDocument/2006/relationships/slideLayout" Target="../slideLayouts/slideLayout618.xml"/><Relationship Id="rId2" Type="http://schemas.openxmlformats.org/officeDocument/2006/relationships/slideLayout" Target="../slideLayouts/slideLayout587.xml"/><Relationship Id="rId16" Type="http://schemas.openxmlformats.org/officeDocument/2006/relationships/slideLayout" Target="../slideLayouts/slideLayout601.xml"/><Relationship Id="rId20" Type="http://schemas.openxmlformats.org/officeDocument/2006/relationships/slideLayout" Target="../slideLayouts/slideLayout605.xml"/><Relationship Id="rId29" Type="http://schemas.openxmlformats.org/officeDocument/2006/relationships/slideLayout" Target="../slideLayouts/slideLayout614.xml"/><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24" Type="http://schemas.openxmlformats.org/officeDocument/2006/relationships/slideLayout" Target="../slideLayouts/slideLayout609.xml"/><Relationship Id="rId32" Type="http://schemas.openxmlformats.org/officeDocument/2006/relationships/slideLayout" Target="../slideLayouts/slideLayout617.xml"/><Relationship Id="rId37" Type="http://schemas.openxmlformats.org/officeDocument/2006/relationships/image" Target="../media/image74.png"/><Relationship Id="rId5" Type="http://schemas.openxmlformats.org/officeDocument/2006/relationships/slideLayout" Target="../slideLayouts/slideLayout590.xml"/><Relationship Id="rId15" Type="http://schemas.openxmlformats.org/officeDocument/2006/relationships/slideLayout" Target="../slideLayouts/slideLayout600.xml"/><Relationship Id="rId23" Type="http://schemas.openxmlformats.org/officeDocument/2006/relationships/slideLayout" Target="../slideLayouts/slideLayout608.xml"/><Relationship Id="rId28" Type="http://schemas.openxmlformats.org/officeDocument/2006/relationships/slideLayout" Target="../slideLayouts/slideLayout613.xml"/><Relationship Id="rId36" Type="http://schemas.openxmlformats.org/officeDocument/2006/relationships/theme" Target="../theme/theme25.xml"/><Relationship Id="rId10" Type="http://schemas.openxmlformats.org/officeDocument/2006/relationships/slideLayout" Target="../slideLayouts/slideLayout595.xml"/><Relationship Id="rId19" Type="http://schemas.openxmlformats.org/officeDocument/2006/relationships/slideLayout" Target="../slideLayouts/slideLayout604.xml"/><Relationship Id="rId31" Type="http://schemas.openxmlformats.org/officeDocument/2006/relationships/slideLayout" Target="../slideLayouts/slideLayout616.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slideLayout" Target="../slideLayouts/slideLayout599.xml"/><Relationship Id="rId22" Type="http://schemas.openxmlformats.org/officeDocument/2006/relationships/slideLayout" Target="../slideLayouts/slideLayout607.xml"/><Relationship Id="rId27" Type="http://schemas.openxmlformats.org/officeDocument/2006/relationships/slideLayout" Target="../slideLayouts/slideLayout612.xml"/><Relationship Id="rId30" Type="http://schemas.openxmlformats.org/officeDocument/2006/relationships/slideLayout" Target="../slideLayouts/slideLayout615.xml"/><Relationship Id="rId35" Type="http://schemas.openxmlformats.org/officeDocument/2006/relationships/slideLayout" Target="../slideLayouts/slideLayout62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628.xml"/><Relationship Id="rId13" Type="http://schemas.openxmlformats.org/officeDocument/2006/relationships/slideLayout" Target="../slideLayouts/slideLayout633.xml"/><Relationship Id="rId18" Type="http://schemas.openxmlformats.org/officeDocument/2006/relationships/slideLayout" Target="../slideLayouts/slideLayout638.xml"/><Relationship Id="rId26" Type="http://schemas.openxmlformats.org/officeDocument/2006/relationships/slideLayout" Target="../slideLayouts/slideLayout646.xml"/><Relationship Id="rId3" Type="http://schemas.openxmlformats.org/officeDocument/2006/relationships/slideLayout" Target="../slideLayouts/slideLayout623.xml"/><Relationship Id="rId21" Type="http://schemas.openxmlformats.org/officeDocument/2006/relationships/slideLayout" Target="../slideLayouts/slideLayout641.xml"/><Relationship Id="rId34" Type="http://schemas.openxmlformats.org/officeDocument/2006/relationships/slideLayout" Target="../slideLayouts/slideLayout654.xml"/><Relationship Id="rId7" Type="http://schemas.openxmlformats.org/officeDocument/2006/relationships/slideLayout" Target="../slideLayouts/slideLayout627.xml"/><Relationship Id="rId12" Type="http://schemas.openxmlformats.org/officeDocument/2006/relationships/slideLayout" Target="../slideLayouts/slideLayout632.xml"/><Relationship Id="rId17" Type="http://schemas.openxmlformats.org/officeDocument/2006/relationships/slideLayout" Target="../slideLayouts/slideLayout637.xml"/><Relationship Id="rId25" Type="http://schemas.openxmlformats.org/officeDocument/2006/relationships/slideLayout" Target="../slideLayouts/slideLayout645.xml"/><Relationship Id="rId33" Type="http://schemas.openxmlformats.org/officeDocument/2006/relationships/slideLayout" Target="../slideLayouts/slideLayout653.xml"/><Relationship Id="rId2" Type="http://schemas.openxmlformats.org/officeDocument/2006/relationships/slideLayout" Target="../slideLayouts/slideLayout622.xml"/><Relationship Id="rId16" Type="http://schemas.openxmlformats.org/officeDocument/2006/relationships/slideLayout" Target="../slideLayouts/slideLayout636.xml"/><Relationship Id="rId20" Type="http://schemas.openxmlformats.org/officeDocument/2006/relationships/slideLayout" Target="../slideLayouts/slideLayout640.xml"/><Relationship Id="rId29" Type="http://schemas.openxmlformats.org/officeDocument/2006/relationships/slideLayout" Target="../slideLayouts/slideLayout649.xml"/><Relationship Id="rId1" Type="http://schemas.openxmlformats.org/officeDocument/2006/relationships/slideLayout" Target="../slideLayouts/slideLayout621.xml"/><Relationship Id="rId6" Type="http://schemas.openxmlformats.org/officeDocument/2006/relationships/slideLayout" Target="../slideLayouts/slideLayout626.xml"/><Relationship Id="rId11" Type="http://schemas.openxmlformats.org/officeDocument/2006/relationships/slideLayout" Target="../slideLayouts/slideLayout631.xml"/><Relationship Id="rId24" Type="http://schemas.openxmlformats.org/officeDocument/2006/relationships/slideLayout" Target="../slideLayouts/slideLayout644.xml"/><Relationship Id="rId32" Type="http://schemas.openxmlformats.org/officeDocument/2006/relationships/slideLayout" Target="../slideLayouts/slideLayout652.xml"/><Relationship Id="rId37" Type="http://schemas.openxmlformats.org/officeDocument/2006/relationships/image" Target="../media/image40.png"/><Relationship Id="rId5" Type="http://schemas.openxmlformats.org/officeDocument/2006/relationships/slideLayout" Target="../slideLayouts/slideLayout625.xml"/><Relationship Id="rId15" Type="http://schemas.openxmlformats.org/officeDocument/2006/relationships/slideLayout" Target="../slideLayouts/slideLayout635.xml"/><Relationship Id="rId23" Type="http://schemas.openxmlformats.org/officeDocument/2006/relationships/slideLayout" Target="../slideLayouts/slideLayout643.xml"/><Relationship Id="rId28" Type="http://schemas.openxmlformats.org/officeDocument/2006/relationships/slideLayout" Target="../slideLayouts/slideLayout648.xml"/><Relationship Id="rId36" Type="http://schemas.openxmlformats.org/officeDocument/2006/relationships/theme" Target="../theme/theme26.xml"/><Relationship Id="rId10" Type="http://schemas.openxmlformats.org/officeDocument/2006/relationships/slideLayout" Target="../slideLayouts/slideLayout630.xml"/><Relationship Id="rId19" Type="http://schemas.openxmlformats.org/officeDocument/2006/relationships/slideLayout" Target="../slideLayouts/slideLayout639.xml"/><Relationship Id="rId31" Type="http://schemas.openxmlformats.org/officeDocument/2006/relationships/slideLayout" Target="../slideLayouts/slideLayout651.xml"/><Relationship Id="rId4" Type="http://schemas.openxmlformats.org/officeDocument/2006/relationships/slideLayout" Target="../slideLayouts/slideLayout624.xml"/><Relationship Id="rId9" Type="http://schemas.openxmlformats.org/officeDocument/2006/relationships/slideLayout" Target="../slideLayouts/slideLayout629.xml"/><Relationship Id="rId14" Type="http://schemas.openxmlformats.org/officeDocument/2006/relationships/slideLayout" Target="../slideLayouts/slideLayout634.xml"/><Relationship Id="rId22" Type="http://schemas.openxmlformats.org/officeDocument/2006/relationships/slideLayout" Target="../slideLayouts/slideLayout642.xml"/><Relationship Id="rId27" Type="http://schemas.openxmlformats.org/officeDocument/2006/relationships/slideLayout" Target="../slideLayouts/slideLayout647.xml"/><Relationship Id="rId30" Type="http://schemas.openxmlformats.org/officeDocument/2006/relationships/slideLayout" Target="../slideLayouts/slideLayout650.xml"/><Relationship Id="rId35" Type="http://schemas.openxmlformats.org/officeDocument/2006/relationships/slideLayout" Target="../slideLayouts/slideLayout6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image" Target="../media/image1.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0.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image" Target="../media/image11.png"/><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theme" Target="../theme/theme5.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image" Target="../media/image11.png"/><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image" Target="../media/image10.png"/><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7.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image" Target="../media/image11.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image" Target="../media/image16.w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sp>
        <p:nvSpPr>
          <p:cNvPr id="3" name="Slide Number Placeholder 2"/>
          <p:cNvSpPr>
            <a:spLocks noGrp="1"/>
          </p:cNvSpPr>
          <p:nvPr>
            <p:ph type="sldNum" sz="quarter" idx="4"/>
          </p:nvPr>
        </p:nvSpPr>
        <p:spPr>
          <a:xfrm>
            <a:off x="8494776" y="4780026"/>
            <a:ext cx="219456" cy="315468"/>
          </a:xfrm>
          <a:prstGeom prst="rect">
            <a:avLst/>
          </a:prstGeom>
        </p:spPr>
        <p:txBody>
          <a:bodyPr vert="horz" lIns="0" tIns="0" rIns="0" bIns="0" rtlCol="0" anchor="t" anchorCtr="0"/>
          <a:lstStyle>
            <a:lvl1pPr algn="l">
              <a:defRPr sz="900">
                <a:solidFill>
                  <a:schemeClr val="tx1"/>
                </a:solidFill>
                <a:latin typeface="GE Inspira Pitch"/>
                <a:cs typeface="GE Inspira Pitch"/>
              </a:defRPr>
            </a:lvl1p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
        <p:nvSpPr>
          <p:cNvPr id="5" name="Date Placeholder 4"/>
          <p:cNvSpPr>
            <a:spLocks noGrp="1"/>
          </p:cNvSpPr>
          <p:nvPr>
            <p:ph type="dt" sz="half" idx="2"/>
          </p:nvPr>
        </p:nvSpPr>
        <p:spPr>
          <a:xfrm>
            <a:off x="2386584" y="4766310"/>
            <a:ext cx="3529584" cy="192024"/>
          </a:xfrm>
          <a:prstGeom prst="rect">
            <a:avLst/>
          </a:prstGeom>
        </p:spPr>
        <p:txBody>
          <a:bodyPr vert="horz" lIns="0" tIns="0" rIns="0" bIns="0" rtlCol="0" anchor="t" anchorCtr="0"/>
          <a:lstStyle>
            <a:lvl1pPr marL="0" marR="0" indent="0" algn="r" defTabSz="456604" rtl="0" eaLnBrk="1" fontAlgn="auto" latinLnBrk="0" hangingPunct="1">
              <a:lnSpc>
                <a:spcPct val="100000"/>
              </a:lnSpc>
              <a:spcBef>
                <a:spcPts val="0"/>
              </a:spcBef>
              <a:spcAft>
                <a:spcPts val="0"/>
              </a:spcAft>
              <a:buClrTx/>
              <a:buSzTx/>
              <a:buFontTx/>
              <a:buNone/>
              <a:tabLst/>
              <a:defRPr sz="1200">
                <a:solidFill>
                  <a:schemeClr val="tx1"/>
                </a:solidFill>
                <a:latin typeface="GE Inspira Pitch"/>
                <a:cs typeface="GE Inspira Pitch"/>
              </a:defRPr>
            </a:lvl1pPr>
          </a:lstStyle>
          <a:p>
            <a:r>
              <a:rPr lang="en-US" sz="900" dirty="0">
                <a:solidFill>
                  <a:srgbClr val="454545"/>
                </a:solidFill>
              </a:rPr>
              <a:t>Title or Job Number | XX Month 201X</a:t>
            </a:r>
          </a:p>
        </p:txBody>
      </p:sp>
      <p:sp>
        <p:nvSpPr>
          <p:cNvPr id="6" name="Footer Placeholder 5"/>
          <p:cNvSpPr>
            <a:spLocks noGrp="1"/>
          </p:cNvSpPr>
          <p:nvPr>
            <p:ph type="ftr" sz="quarter" idx="3"/>
          </p:nvPr>
        </p:nvSpPr>
        <p:spPr>
          <a:xfrm>
            <a:off x="6729984" y="4766310"/>
            <a:ext cx="1289304" cy="240030"/>
          </a:xfrm>
          <a:prstGeom prst="rect">
            <a:avLst/>
          </a:prstGeom>
        </p:spPr>
        <p:txBody>
          <a:bodyPr vert="horz" lIns="0" tIns="0" rIns="0" bIns="0" rtlCol="0" anchor="t" anchorCtr="0"/>
          <a:lstStyle>
            <a:lvl1pPr algn="l">
              <a:defRPr sz="900" b="0" i="0">
                <a:solidFill>
                  <a:schemeClr val="tx1"/>
                </a:solidFill>
                <a:latin typeface="GE Inspira Pitch"/>
                <a:cs typeface="GE Inspira Pitch"/>
              </a:defRPr>
            </a:lvl1pPr>
          </a:lstStyle>
          <a:p>
            <a:pPr defTabSz="456604"/>
            <a:r>
              <a:rPr lang="en-US">
                <a:solidFill>
                  <a:srgbClr val="454545"/>
                </a:solidFill>
              </a:rPr>
              <a:t>GE Business Unit Name</a:t>
            </a:r>
            <a:endParaRPr lang="en-US" dirty="0">
              <a:solidFill>
                <a:srgbClr val="454545"/>
              </a:solidFill>
            </a:endParaRP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3954775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ftr="0" dt="0"/>
  <p:txStyles>
    <p:titleStyle>
      <a:lvl1pPr algn="l" defTabSz="456604"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604"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644" indent="-182644" algn="l" defTabSz="456604"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644" indent="-182644" algn="l" defTabSz="456604"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604" indent="-182644" algn="l" defTabSz="456604"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4718" indent="-228303" algn="l" defTabSz="456604"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1321" indent="-228303" algn="l" defTabSz="456604" rtl="0" eaLnBrk="1" latinLnBrk="0" hangingPunct="1">
        <a:spcBef>
          <a:spcPct val="20000"/>
        </a:spcBef>
        <a:buFont typeface="Arial"/>
        <a:buChar char="•"/>
        <a:defRPr sz="2000" kern="1200">
          <a:solidFill>
            <a:schemeClr val="tx1"/>
          </a:solidFill>
          <a:latin typeface="+mn-lt"/>
          <a:ea typeface="+mn-ea"/>
          <a:cs typeface="+mn-cs"/>
        </a:defRPr>
      </a:lvl6pPr>
      <a:lvl7pPr marL="2967925" indent="-228303" algn="l" defTabSz="456604" rtl="0" eaLnBrk="1" latinLnBrk="0" hangingPunct="1">
        <a:spcBef>
          <a:spcPct val="20000"/>
        </a:spcBef>
        <a:buFont typeface="Arial"/>
        <a:buChar char="•"/>
        <a:defRPr sz="2000" kern="1200">
          <a:solidFill>
            <a:schemeClr val="tx1"/>
          </a:solidFill>
          <a:latin typeface="+mn-lt"/>
          <a:ea typeface="+mn-ea"/>
          <a:cs typeface="+mn-cs"/>
        </a:defRPr>
      </a:lvl7pPr>
      <a:lvl8pPr marL="3424529" indent="-228303" algn="l" defTabSz="456604" rtl="0" eaLnBrk="1" latinLnBrk="0" hangingPunct="1">
        <a:spcBef>
          <a:spcPct val="20000"/>
        </a:spcBef>
        <a:buFont typeface="Arial"/>
        <a:buChar char="•"/>
        <a:defRPr sz="2000" kern="1200">
          <a:solidFill>
            <a:schemeClr val="tx1"/>
          </a:solidFill>
          <a:latin typeface="+mn-lt"/>
          <a:ea typeface="+mn-ea"/>
          <a:cs typeface="+mn-cs"/>
        </a:defRPr>
      </a:lvl8pPr>
      <a:lvl9pPr marL="3881132" indent="-228303" algn="l" defTabSz="4566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04" rtl="0" eaLnBrk="1" latinLnBrk="0" hangingPunct="1">
        <a:defRPr sz="1800" kern="1200">
          <a:solidFill>
            <a:schemeClr val="tx1"/>
          </a:solidFill>
          <a:latin typeface="+mn-lt"/>
          <a:ea typeface="+mn-ea"/>
          <a:cs typeface="+mn-cs"/>
        </a:defRPr>
      </a:lvl1pPr>
      <a:lvl2pPr marL="456604" algn="l" defTabSz="456604" rtl="0" eaLnBrk="1" latinLnBrk="0" hangingPunct="1">
        <a:defRPr sz="1800" kern="1200">
          <a:solidFill>
            <a:schemeClr val="tx1"/>
          </a:solidFill>
          <a:latin typeface="+mn-lt"/>
          <a:ea typeface="+mn-ea"/>
          <a:cs typeface="+mn-cs"/>
        </a:defRPr>
      </a:lvl2pPr>
      <a:lvl3pPr marL="913208" algn="l" defTabSz="456604" rtl="0" eaLnBrk="1" latinLnBrk="0" hangingPunct="1">
        <a:defRPr sz="1800" kern="1200">
          <a:solidFill>
            <a:schemeClr val="tx1"/>
          </a:solidFill>
          <a:latin typeface="+mn-lt"/>
          <a:ea typeface="+mn-ea"/>
          <a:cs typeface="+mn-cs"/>
        </a:defRPr>
      </a:lvl3pPr>
      <a:lvl4pPr marL="1369812" algn="l" defTabSz="456604" rtl="0" eaLnBrk="1" latinLnBrk="0" hangingPunct="1">
        <a:defRPr sz="1800" kern="1200">
          <a:solidFill>
            <a:schemeClr val="tx1"/>
          </a:solidFill>
          <a:latin typeface="+mn-lt"/>
          <a:ea typeface="+mn-ea"/>
          <a:cs typeface="+mn-cs"/>
        </a:defRPr>
      </a:lvl4pPr>
      <a:lvl5pPr marL="1826415" algn="l" defTabSz="456604" rtl="0" eaLnBrk="1" latinLnBrk="0" hangingPunct="1">
        <a:defRPr sz="1800" kern="1200">
          <a:solidFill>
            <a:schemeClr val="tx1"/>
          </a:solidFill>
          <a:latin typeface="+mn-lt"/>
          <a:ea typeface="+mn-ea"/>
          <a:cs typeface="+mn-cs"/>
        </a:defRPr>
      </a:lvl5pPr>
      <a:lvl6pPr marL="2283020" algn="l" defTabSz="456604" rtl="0" eaLnBrk="1" latinLnBrk="0" hangingPunct="1">
        <a:defRPr sz="1800" kern="1200">
          <a:solidFill>
            <a:schemeClr val="tx1"/>
          </a:solidFill>
          <a:latin typeface="+mn-lt"/>
          <a:ea typeface="+mn-ea"/>
          <a:cs typeface="+mn-cs"/>
        </a:defRPr>
      </a:lvl6pPr>
      <a:lvl7pPr marL="2739624" algn="l" defTabSz="456604" rtl="0" eaLnBrk="1" latinLnBrk="0" hangingPunct="1">
        <a:defRPr sz="1800" kern="1200">
          <a:solidFill>
            <a:schemeClr val="tx1"/>
          </a:solidFill>
          <a:latin typeface="+mn-lt"/>
          <a:ea typeface="+mn-ea"/>
          <a:cs typeface="+mn-cs"/>
        </a:defRPr>
      </a:lvl7pPr>
      <a:lvl8pPr marL="3196227" algn="l" defTabSz="456604" rtl="0" eaLnBrk="1" latinLnBrk="0" hangingPunct="1">
        <a:defRPr sz="1800" kern="1200">
          <a:solidFill>
            <a:schemeClr val="tx1"/>
          </a:solidFill>
          <a:latin typeface="+mn-lt"/>
          <a:ea typeface="+mn-ea"/>
          <a:cs typeface="+mn-cs"/>
        </a:defRPr>
      </a:lvl8pPr>
      <a:lvl9pPr marL="3652832" algn="l" defTabSz="45660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381000" y="1223010"/>
            <a:ext cx="8350250"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456930" y="4757554"/>
            <a:ext cx="274320" cy="101918"/>
          </a:xfrm>
          <a:prstGeom prst="rect">
            <a:avLst/>
          </a:prstGeom>
        </p:spPr>
        <p:txBody>
          <a:bodyPr vert="horz" lIns="0" tIns="0" rIns="0" bIns="0" rtlCol="0" anchor="t" anchorCtr="0"/>
          <a:lstStyle>
            <a:lvl1pPr algn="r">
              <a:defRPr sz="900">
                <a:solidFill>
                  <a:srgbClr val="898989"/>
                </a:solidFill>
                <a:latin typeface="+mn-lt"/>
              </a:defRPr>
            </a:lvl1pPr>
          </a:lstStyle>
          <a:p>
            <a:pPr defTabSz="914324"/>
            <a:fld id="{0D558541-60C9-42A2-8392-FF12533A6B7A}" type="slidenum">
              <a:rPr lang="en-US" smtClean="0"/>
              <a:pPr defTabSz="914324"/>
              <a:t>‹#›</a:t>
            </a:fld>
            <a:endParaRPr lang="en-US" dirty="0"/>
          </a:p>
        </p:txBody>
      </p:sp>
      <p:pic>
        <p:nvPicPr>
          <p:cNvPr id="12" name="Picture 11"/>
          <p:cNvPicPr>
            <a:picLocks noChangeAspect="1"/>
          </p:cNvPicPr>
          <p:nvPr/>
        </p:nvPicPr>
        <p:blipFill rotWithShape="1">
          <a:blip r:embed="rId36" cstate="email">
            <a:extLst>
              <a:ext uri="{28A0092B-C50C-407E-A947-70E740481C1C}">
                <a14:useLocalDpi xmlns:a14="http://schemas.microsoft.com/office/drawing/2010/main"/>
              </a:ext>
            </a:extLst>
          </a:blip>
          <a:srcRect l="3861" t="3741" r="3511" b="3000"/>
          <a:stretch/>
        </p:blipFill>
        <p:spPr>
          <a:xfrm>
            <a:off x="396959" y="4654969"/>
            <a:ext cx="491013" cy="362801"/>
          </a:xfrm>
          <a:prstGeom prst="rect">
            <a:avLst/>
          </a:prstGeom>
        </p:spPr>
      </p:pic>
    </p:spTree>
    <p:extLst>
      <p:ext uri="{BB962C8B-B14F-4D97-AF65-F5344CB8AC3E}">
        <p14:creationId xmlns:p14="http://schemas.microsoft.com/office/powerpoint/2010/main" val="1532048989"/>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Lst>
  <p:hf hdr="0" ftr="0"/>
  <p:txStyles>
    <p:titleStyle>
      <a:lvl1pPr algn="l" defTabSz="914324" rtl="0" eaLnBrk="1" latinLnBrk="0" hangingPunct="1">
        <a:lnSpc>
          <a:spcPct val="90000"/>
        </a:lnSpc>
        <a:spcBef>
          <a:spcPct val="0"/>
        </a:spcBef>
        <a:buNone/>
        <a:defRPr sz="3200" kern="1200" spc="0" baseline="0">
          <a:solidFill>
            <a:schemeClr val="tx1"/>
          </a:solidFill>
          <a:latin typeface="+mj-lt"/>
          <a:ea typeface="+mj-ea"/>
          <a:cs typeface="+mj-cs"/>
        </a:defRPr>
      </a:lvl1pPr>
    </p:titleStyle>
    <p:bodyStyle>
      <a:lvl1pPr marL="0" indent="0" algn="l" defTabSz="914324"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183" indent="-182548" algn="l" defTabSz="914324"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17" indent="-195247" algn="l" defTabSz="914324"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579" indent="-166674" algn="l" defTabSz="914324"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22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90"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2"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14"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76"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7162"/>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7162"/>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7162"/>
            <a:fld id="{BFDC49DC-4C59-0B46-B4E4-08C86B3978D0}" type="slidenum">
              <a:rPr lang="en-US" smtClean="0">
                <a:solidFill>
                  <a:srgbClr val="454545"/>
                </a:solidFill>
              </a:rPr>
              <a:pPr defTabSz="457162"/>
              <a:t>‹#›</a:t>
            </a:fld>
            <a:endParaRPr lang="en-US" dirty="0">
              <a:solidFill>
                <a:srgbClr val="454545"/>
              </a:solidFill>
            </a:endParaRPr>
          </a:p>
        </p:txBody>
      </p:sp>
    </p:spTree>
    <p:extLst>
      <p:ext uri="{BB962C8B-B14F-4D97-AF65-F5344CB8AC3E}">
        <p14:creationId xmlns:p14="http://schemas.microsoft.com/office/powerpoint/2010/main" val="2349358800"/>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Lst>
  <p:hf hdr="0"/>
  <p:txStyles>
    <p:titleStyle>
      <a:lvl1pPr algn="l" defTabSz="457162"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7162"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65" indent="-182865" algn="l" defTabSz="457162"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65" indent="-182865" algn="l" defTabSz="457162"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7162" indent="-182865" algn="l" defTabSz="457162"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7228" indent="-228582" algn="l" defTabSz="457162"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390" indent="-228582"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2" indent="-228582"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4" indent="-228582"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76" indent="-228582"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4" algn="l" defTabSz="457162" rtl="0" eaLnBrk="1" latinLnBrk="0" hangingPunct="1">
        <a:defRPr sz="1800" kern="1200">
          <a:solidFill>
            <a:schemeClr val="tx1"/>
          </a:solidFill>
          <a:latin typeface="+mn-lt"/>
          <a:ea typeface="+mn-ea"/>
          <a:cs typeface="+mn-cs"/>
        </a:defRPr>
      </a:lvl3pPr>
      <a:lvl4pPr marL="1371486" algn="l" defTabSz="457162" rtl="0" eaLnBrk="1" latinLnBrk="0" hangingPunct="1">
        <a:defRPr sz="1800" kern="1200">
          <a:solidFill>
            <a:schemeClr val="tx1"/>
          </a:solidFill>
          <a:latin typeface="+mn-lt"/>
          <a:ea typeface="+mn-ea"/>
          <a:cs typeface="+mn-cs"/>
        </a:defRPr>
      </a:lvl4pPr>
      <a:lvl5pPr marL="1828648" algn="l" defTabSz="457162" rtl="0" eaLnBrk="1" latinLnBrk="0" hangingPunct="1">
        <a:defRPr sz="1800" kern="1200">
          <a:solidFill>
            <a:schemeClr val="tx1"/>
          </a:solidFill>
          <a:latin typeface="+mn-lt"/>
          <a:ea typeface="+mn-ea"/>
          <a:cs typeface="+mn-cs"/>
        </a:defRPr>
      </a:lvl5pPr>
      <a:lvl6pPr marL="2285810" algn="l" defTabSz="457162" rtl="0" eaLnBrk="1" latinLnBrk="0" hangingPunct="1">
        <a:defRPr sz="1800" kern="1200">
          <a:solidFill>
            <a:schemeClr val="tx1"/>
          </a:solidFill>
          <a:latin typeface="+mn-lt"/>
          <a:ea typeface="+mn-ea"/>
          <a:cs typeface="+mn-cs"/>
        </a:defRPr>
      </a:lvl6pPr>
      <a:lvl7pPr marL="2742972" algn="l" defTabSz="457162" rtl="0" eaLnBrk="1" latinLnBrk="0" hangingPunct="1">
        <a:defRPr sz="1800" kern="1200">
          <a:solidFill>
            <a:schemeClr val="tx1"/>
          </a:solidFill>
          <a:latin typeface="+mn-lt"/>
          <a:ea typeface="+mn-ea"/>
          <a:cs typeface="+mn-cs"/>
        </a:defRPr>
      </a:lvl7pPr>
      <a:lvl8pPr marL="3200133" algn="l" defTabSz="457162" rtl="0" eaLnBrk="1" latinLnBrk="0" hangingPunct="1">
        <a:defRPr sz="1800" kern="1200">
          <a:solidFill>
            <a:schemeClr val="tx1"/>
          </a:solidFill>
          <a:latin typeface="+mn-lt"/>
          <a:ea typeface="+mn-ea"/>
          <a:cs typeface="+mn-cs"/>
        </a:defRPr>
      </a:lvl8pPr>
      <a:lvl9pPr marL="3657296" algn="l" defTabSz="45716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381000" y="1223010"/>
            <a:ext cx="8350250"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456930" y="4757554"/>
            <a:ext cx="274320" cy="101918"/>
          </a:xfrm>
          <a:prstGeom prst="rect">
            <a:avLst/>
          </a:prstGeom>
        </p:spPr>
        <p:txBody>
          <a:bodyPr vert="horz" lIns="0" tIns="0" rIns="0" bIns="0" rtlCol="0" anchor="t" anchorCtr="0"/>
          <a:lstStyle>
            <a:lvl1pPr algn="r">
              <a:defRPr sz="900">
                <a:solidFill>
                  <a:srgbClr val="898989"/>
                </a:solidFill>
                <a:latin typeface="+mn-lt"/>
              </a:defRPr>
            </a:lvl1pPr>
          </a:lstStyle>
          <a:p>
            <a:pPr defTabSz="914324"/>
            <a:fld id="{0D558541-60C9-42A2-8392-FF12533A6B7A}" type="slidenum">
              <a:rPr lang="en-US" smtClean="0"/>
              <a:pPr defTabSz="914324"/>
              <a:t>‹#›</a:t>
            </a:fld>
            <a:endParaRPr lang="en-US" dirty="0"/>
          </a:p>
        </p:txBody>
      </p:sp>
      <p:pic>
        <p:nvPicPr>
          <p:cNvPr id="12" name="Picture 11"/>
          <p:cNvPicPr>
            <a:picLocks noChangeAspect="1"/>
          </p:cNvPicPr>
          <p:nvPr/>
        </p:nvPicPr>
        <p:blipFill rotWithShape="1">
          <a:blip r:embed="rId36" cstate="email">
            <a:extLst>
              <a:ext uri="{28A0092B-C50C-407E-A947-70E740481C1C}">
                <a14:useLocalDpi xmlns:a14="http://schemas.microsoft.com/office/drawing/2010/main"/>
              </a:ext>
            </a:extLst>
          </a:blip>
          <a:srcRect l="3861" t="3741" r="3511" b="3000"/>
          <a:stretch/>
        </p:blipFill>
        <p:spPr>
          <a:xfrm>
            <a:off x="396959" y="4654951"/>
            <a:ext cx="491013" cy="362801"/>
          </a:xfrm>
          <a:prstGeom prst="rect">
            <a:avLst/>
          </a:prstGeom>
        </p:spPr>
      </p:pic>
    </p:spTree>
    <p:extLst>
      <p:ext uri="{BB962C8B-B14F-4D97-AF65-F5344CB8AC3E}">
        <p14:creationId xmlns:p14="http://schemas.microsoft.com/office/powerpoint/2010/main" val="479036268"/>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 id="2147484228" r:id="rId27"/>
    <p:sldLayoutId id="2147484229" r:id="rId28"/>
    <p:sldLayoutId id="2147484230" r:id="rId29"/>
    <p:sldLayoutId id="2147484231" r:id="rId30"/>
    <p:sldLayoutId id="2147484232" r:id="rId31"/>
    <p:sldLayoutId id="2147484233" r:id="rId32"/>
    <p:sldLayoutId id="2147484234" r:id="rId33"/>
    <p:sldLayoutId id="2147484235" r:id="rId34"/>
  </p:sldLayoutIdLst>
  <p:hf hdr="0" ftr="0"/>
  <p:txStyles>
    <p:titleStyle>
      <a:lvl1pPr algn="l" defTabSz="914324" rtl="0" eaLnBrk="1" latinLnBrk="0" hangingPunct="1">
        <a:lnSpc>
          <a:spcPct val="90000"/>
        </a:lnSpc>
        <a:spcBef>
          <a:spcPct val="0"/>
        </a:spcBef>
        <a:buNone/>
        <a:defRPr sz="3200" kern="1200" spc="0" baseline="0">
          <a:solidFill>
            <a:schemeClr val="tx1"/>
          </a:solidFill>
          <a:latin typeface="+mj-lt"/>
          <a:ea typeface="+mj-ea"/>
          <a:cs typeface="+mj-cs"/>
        </a:defRPr>
      </a:lvl1pPr>
    </p:titleStyle>
    <p:bodyStyle>
      <a:lvl1pPr marL="0" indent="0" algn="l" defTabSz="914324"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183" indent="-182548" algn="l" defTabSz="914324"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17" indent="-195247" algn="l" defTabSz="914324"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579" indent="-166674" algn="l" defTabSz="914324"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22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90"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2"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14"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76"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381000" y="1223010"/>
            <a:ext cx="8350250"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456930" y="4757554"/>
            <a:ext cx="274320" cy="101918"/>
          </a:xfrm>
          <a:prstGeom prst="rect">
            <a:avLst/>
          </a:prstGeom>
        </p:spPr>
        <p:txBody>
          <a:bodyPr vert="horz" lIns="0" tIns="0" rIns="0" bIns="0" rtlCol="0" anchor="t" anchorCtr="0"/>
          <a:lstStyle>
            <a:lvl1pPr algn="r">
              <a:defRPr sz="900">
                <a:solidFill>
                  <a:srgbClr val="898989"/>
                </a:solidFill>
                <a:latin typeface="+mn-lt"/>
              </a:defRPr>
            </a:lvl1pPr>
          </a:lstStyle>
          <a:p>
            <a:pPr defTabSz="914324"/>
            <a:fld id="{0D558541-60C9-42A2-8392-FF12533A6B7A}" type="slidenum">
              <a:rPr lang="en-US" smtClean="0"/>
              <a:pPr defTabSz="914324"/>
              <a:t>‹#›</a:t>
            </a:fld>
            <a:endParaRPr lang="en-US" dirty="0"/>
          </a:p>
        </p:txBody>
      </p:sp>
      <p:pic>
        <p:nvPicPr>
          <p:cNvPr id="12" name="Picture 11"/>
          <p:cNvPicPr>
            <a:picLocks noChangeAspect="1"/>
          </p:cNvPicPr>
          <p:nvPr/>
        </p:nvPicPr>
        <p:blipFill rotWithShape="1">
          <a:blip r:embed="rId37" cstate="email">
            <a:extLst>
              <a:ext uri="{28A0092B-C50C-407E-A947-70E740481C1C}">
                <a14:useLocalDpi xmlns:a14="http://schemas.microsoft.com/office/drawing/2010/main"/>
              </a:ext>
            </a:extLst>
          </a:blip>
          <a:srcRect l="3861" t="3741" r="3511" b="3000"/>
          <a:stretch/>
        </p:blipFill>
        <p:spPr>
          <a:xfrm>
            <a:off x="396959" y="4654948"/>
            <a:ext cx="491013" cy="362801"/>
          </a:xfrm>
          <a:prstGeom prst="rect">
            <a:avLst/>
          </a:prstGeom>
        </p:spPr>
      </p:pic>
    </p:spTree>
    <p:extLst>
      <p:ext uri="{BB962C8B-B14F-4D97-AF65-F5344CB8AC3E}">
        <p14:creationId xmlns:p14="http://schemas.microsoft.com/office/powerpoint/2010/main" val="103142254"/>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Lst>
  <p:hf hdr="0" ftr="0"/>
  <p:txStyles>
    <p:titleStyle>
      <a:lvl1pPr algn="l" defTabSz="914324" rtl="0" eaLnBrk="1" latinLnBrk="0" hangingPunct="1">
        <a:lnSpc>
          <a:spcPct val="90000"/>
        </a:lnSpc>
        <a:spcBef>
          <a:spcPct val="0"/>
        </a:spcBef>
        <a:buNone/>
        <a:defRPr sz="3200" kern="1200" spc="0" baseline="0">
          <a:solidFill>
            <a:schemeClr val="tx1"/>
          </a:solidFill>
          <a:latin typeface="+mj-lt"/>
          <a:ea typeface="+mj-ea"/>
          <a:cs typeface="+mj-cs"/>
        </a:defRPr>
      </a:lvl1pPr>
    </p:titleStyle>
    <p:bodyStyle>
      <a:lvl1pPr marL="0" indent="0" algn="l" defTabSz="914324"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183" indent="-182548" algn="l" defTabSz="914324"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17" indent="-195247" algn="l" defTabSz="914324"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579" indent="-166674" algn="l" defTabSz="914324"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22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90"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2"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14"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76"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7162"/>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7162"/>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7162"/>
            <a:fld id="{BFDC49DC-4C59-0B46-B4E4-08C86B3978D0}" type="slidenum">
              <a:rPr lang="en-US" smtClean="0">
                <a:solidFill>
                  <a:srgbClr val="454545"/>
                </a:solidFill>
              </a:rPr>
              <a:pPr defTabSz="457162"/>
              <a:t>‹#›</a:t>
            </a:fld>
            <a:endParaRPr lang="en-US" dirty="0">
              <a:solidFill>
                <a:srgbClr val="454545"/>
              </a:solidFill>
            </a:endParaRPr>
          </a:p>
        </p:txBody>
      </p:sp>
    </p:spTree>
    <p:extLst>
      <p:ext uri="{BB962C8B-B14F-4D97-AF65-F5344CB8AC3E}">
        <p14:creationId xmlns:p14="http://schemas.microsoft.com/office/powerpoint/2010/main" val="954795877"/>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Lst>
  <p:hf hdr="0"/>
  <p:txStyles>
    <p:titleStyle>
      <a:lvl1pPr algn="l" defTabSz="457162"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7162"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65" indent="-182865" algn="l" defTabSz="457162"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65" indent="-182865" algn="l" defTabSz="457162"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7162" indent="-182865" algn="l" defTabSz="457162"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7228" indent="-228582" algn="l" defTabSz="457162"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390" indent="-228582"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2" indent="-228582"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4" indent="-228582"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76" indent="-228582"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4" algn="l" defTabSz="457162" rtl="0" eaLnBrk="1" latinLnBrk="0" hangingPunct="1">
        <a:defRPr sz="1800" kern="1200">
          <a:solidFill>
            <a:schemeClr val="tx1"/>
          </a:solidFill>
          <a:latin typeface="+mn-lt"/>
          <a:ea typeface="+mn-ea"/>
          <a:cs typeface="+mn-cs"/>
        </a:defRPr>
      </a:lvl3pPr>
      <a:lvl4pPr marL="1371486" algn="l" defTabSz="457162" rtl="0" eaLnBrk="1" latinLnBrk="0" hangingPunct="1">
        <a:defRPr sz="1800" kern="1200">
          <a:solidFill>
            <a:schemeClr val="tx1"/>
          </a:solidFill>
          <a:latin typeface="+mn-lt"/>
          <a:ea typeface="+mn-ea"/>
          <a:cs typeface="+mn-cs"/>
        </a:defRPr>
      </a:lvl4pPr>
      <a:lvl5pPr marL="1828648" algn="l" defTabSz="457162" rtl="0" eaLnBrk="1" latinLnBrk="0" hangingPunct="1">
        <a:defRPr sz="1800" kern="1200">
          <a:solidFill>
            <a:schemeClr val="tx1"/>
          </a:solidFill>
          <a:latin typeface="+mn-lt"/>
          <a:ea typeface="+mn-ea"/>
          <a:cs typeface="+mn-cs"/>
        </a:defRPr>
      </a:lvl5pPr>
      <a:lvl6pPr marL="2285810" algn="l" defTabSz="457162" rtl="0" eaLnBrk="1" latinLnBrk="0" hangingPunct="1">
        <a:defRPr sz="1800" kern="1200">
          <a:solidFill>
            <a:schemeClr val="tx1"/>
          </a:solidFill>
          <a:latin typeface="+mn-lt"/>
          <a:ea typeface="+mn-ea"/>
          <a:cs typeface="+mn-cs"/>
        </a:defRPr>
      </a:lvl6pPr>
      <a:lvl7pPr marL="2742972" algn="l" defTabSz="457162" rtl="0" eaLnBrk="1" latinLnBrk="0" hangingPunct="1">
        <a:defRPr sz="1800" kern="1200">
          <a:solidFill>
            <a:schemeClr val="tx1"/>
          </a:solidFill>
          <a:latin typeface="+mn-lt"/>
          <a:ea typeface="+mn-ea"/>
          <a:cs typeface="+mn-cs"/>
        </a:defRPr>
      </a:lvl7pPr>
      <a:lvl8pPr marL="3200133" algn="l" defTabSz="457162" rtl="0" eaLnBrk="1" latinLnBrk="0" hangingPunct="1">
        <a:defRPr sz="1800" kern="1200">
          <a:solidFill>
            <a:schemeClr val="tx1"/>
          </a:solidFill>
          <a:latin typeface="+mn-lt"/>
          <a:ea typeface="+mn-ea"/>
          <a:cs typeface="+mn-cs"/>
        </a:defRPr>
      </a:lvl8pPr>
      <a:lvl9pPr marL="3657296" algn="l" defTabSz="45716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7162"/>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7162"/>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7162"/>
            <a:fld id="{BFDC49DC-4C59-0B46-B4E4-08C86B3978D0}" type="slidenum">
              <a:rPr lang="en-US" smtClean="0">
                <a:solidFill>
                  <a:srgbClr val="454545"/>
                </a:solidFill>
              </a:rPr>
              <a:pPr defTabSz="457162"/>
              <a:t>‹#›</a:t>
            </a:fld>
            <a:endParaRPr lang="en-US" dirty="0">
              <a:solidFill>
                <a:srgbClr val="454545"/>
              </a:solidFill>
            </a:endParaRPr>
          </a:p>
        </p:txBody>
      </p:sp>
    </p:spTree>
    <p:extLst>
      <p:ext uri="{BB962C8B-B14F-4D97-AF65-F5344CB8AC3E}">
        <p14:creationId xmlns:p14="http://schemas.microsoft.com/office/powerpoint/2010/main" val="1765222421"/>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Lst>
  <p:hf hdr="0"/>
  <p:txStyles>
    <p:titleStyle>
      <a:lvl1pPr algn="l" defTabSz="457162"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7162"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65" indent="-182865" algn="l" defTabSz="457162"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65" indent="-182865" algn="l" defTabSz="457162"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7162" indent="-182865" algn="l" defTabSz="457162"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7228" indent="-228582" algn="l" defTabSz="457162"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390" indent="-228582"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2" indent="-228582"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4" indent="-228582"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76" indent="-228582"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4" algn="l" defTabSz="457162" rtl="0" eaLnBrk="1" latinLnBrk="0" hangingPunct="1">
        <a:defRPr sz="1800" kern="1200">
          <a:solidFill>
            <a:schemeClr val="tx1"/>
          </a:solidFill>
          <a:latin typeface="+mn-lt"/>
          <a:ea typeface="+mn-ea"/>
          <a:cs typeface="+mn-cs"/>
        </a:defRPr>
      </a:lvl3pPr>
      <a:lvl4pPr marL="1371486" algn="l" defTabSz="457162" rtl="0" eaLnBrk="1" latinLnBrk="0" hangingPunct="1">
        <a:defRPr sz="1800" kern="1200">
          <a:solidFill>
            <a:schemeClr val="tx1"/>
          </a:solidFill>
          <a:latin typeface="+mn-lt"/>
          <a:ea typeface="+mn-ea"/>
          <a:cs typeface="+mn-cs"/>
        </a:defRPr>
      </a:lvl4pPr>
      <a:lvl5pPr marL="1828648" algn="l" defTabSz="457162" rtl="0" eaLnBrk="1" latinLnBrk="0" hangingPunct="1">
        <a:defRPr sz="1800" kern="1200">
          <a:solidFill>
            <a:schemeClr val="tx1"/>
          </a:solidFill>
          <a:latin typeface="+mn-lt"/>
          <a:ea typeface="+mn-ea"/>
          <a:cs typeface="+mn-cs"/>
        </a:defRPr>
      </a:lvl5pPr>
      <a:lvl6pPr marL="2285810" algn="l" defTabSz="457162" rtl="0" eaLnBrk="1" latinLnBrk="0" hangingPunct="1">
        <a:defRPr sz="1800" kern="1200">
          <a:solidFill>
            <a:schemeClr val="tx1"/>
          </a:solidFill>
          <a:latin typeface="+mn-lt"/>
          <a:ea typeface="+mn-ea"/>
          <a:cs typeface="+mn-cs"/>
        </a:defRPr>
      </a:lvl6pPr>
      <a:lvl7pPr marL="2742972" algn="l" defTabSz="457162" rtl="0" eaLnBrk="1" latinLnBrk="0" hangingPunct="1">
        <a:defRPr sz="1800" kern="1200">
          <a:solidFill>
            <a:schemeClr val="tx1"/>
          </a:solidFill>
          <a:latin typeface="+mn-lt"/>
          <a:ea typeface="+mn-ea"/>
          <a:cs typeface="+mn-cs"/>
        </a:defRPr>
      </a:lvl7pPr>
      <a:lvl8pPr marL="3200133" algn="l" defTabSz="457162" rtl="0" eaLnBrk="1" latinLnBrk="0" hangingPunct="1">
        <a:defRPr sz="1800" kern="1200">
          <a:solidFill>
            <a:schemeClr val="tx1"/>
          </a:solidFill>
          <a:latin typeface="+mn-lt"/>
          <a:ea typeface="+mn-ea"/>
          <a:cs typeface="+mn-cs"/>
        </a:defRPr>
      </a:lvl8pPr>
      <a:lvl9pPr marL="3657296" algn="l" defTabSz="45716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en-US"/>
              <a:t>Click to edit Master title style</a:t>
            </a:r>
            <a:endParaRPr lang="en-US" dirty="0"/>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12" name="Slide Number Placeholder 12"/>
          <p:cNvSpPr txBox="1">
            <a:spLocks/>
          </p:cNvSpPr>
          <p:nvPr/>
        </p:nvSpPr>
        <p:spPr>
          <a:xfrm>
            <a:off x="8494776" y="4780026"/>
            <a:ext cx="219456" cy="315468"/>
          </a:xfrm>
          <a:prstGeom prst="rect">
            <a:avLst/>
          </a:prstGeom>
        </p:spPr>
        <p:txBody>
          <a:bodyPr vert="horz" lIns="0" tIns="0" rIns="0" bIns="0" rtlCol="0" anchor="t" anchorCtr="0"/>
          <a:lstStyle>
            <a:defPPr>
              <a:defRPr lang="en-US"/>
            </a:defPPr>
            <a:lvl1pPr marL="0" marR="0" lvl="0" indent="0" algn="r" defTabSz="457200" eaLnBrk="1" fontAlgn="auto" latinLnBrk="0" hangingPunct="1">
              <a:lnSpc>
                <a:spcPct val="100000"/>
              </a:lnSpc>
              <a:spcBef>
                <a:spcPts val="0"/>
              </a:spcBef>
              <a:spcAft>
                <a:spcPts val="0"/>
              </a:spcAft>
              <a:buClrTx/>
              <a:buSzTx/>
              <a:buFontTx/>
              <a:buNone/>
              <a:tabLst/>
              <a:defRPr sz="900">
                <a:solidFill>
                  <a:srgbClr val="454545"/>
                </a:solidFill>
                <a:latin typeface="GE Inspira Pitch"/>
                <a:cs typeface="GE Inspira Pitch"/>
              </a:defRPr>
            </a:lvl1pPr>
          </a:lstStyle>
          <a:p>
            <a:fld id="{98C15ACF-BCE4-A14D-AD40-112D480AD3F5}" type="slidenum">
              <a:rPr lang="en-US" smtClean="0"/>
              <a:pPr/>
              <a:t>‹#›</a:t>
            </a:fld>
            <a:endParaRPr lang="en-US" dirty="0"/>
          </a:p>
          <a:p>
            <a:endParaRPr lang="en-US" dirty="0"/>
          </a:p>
        </p:txBody>
      </p:sp>
    </p:spTree>
    <p:extLst>
      <p:ext uri="{BB962C8B-B14F-4D97-AF65-F5344CB8AC3E}">
        <p14:creationId xmlns:p14="http://schemas.microsoft.com/office/powerpoint/2010/main" val="3845711527"/>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Lst>
  <p:hf hdr="0" ftr="0" dt="0"/>
  <p:txStyles>
    <p:titleStyle>
      <a:lvl1pPr algn="l" defTabSz="457162"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7162"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65" indent="-182865" algn="l" defTabSz="457162"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65" indent="-182865" algn="l" defTabSz="457162"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7162" indent="-182865" algn="l" defTabSz="457162"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7228" indent="-228582" algn="l" defTabSz="457162"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390" indent="-228582"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2" indent="-228582"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4" indent="-228582"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76" indent="-228582"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4" algn="l" defTabSz="457162" rtl="0" eaLnBrk="1" latinLnBrk="0" hangingPunct="1">
        <a:defRPr sz="1800" kern="1200">
          <a:solidFill>
            <a:schemeClr val="tx1"/>
          </a:solidFill>
          <a:latin typeface="+mn-lt"/>
          <a:ea typeface="+mn-ea"/>
          <a:cs typeface="+mn-cs"/>
        </a:defRPr>
      </a:lvl3pPr>
      <a:lvl4pPr marL="1371486" algn="l" defTabSz="457162" rtl="0" eaLnBrk="1" latinLnBrk="0" hangingPunct="1">
        <a:defRPr sz="1800" kern="1200">
          <a:solidFill>
            <a:schemeClr val="tx1"/>
          </a:solidFill>
          <a:latin typeface="+mn-lt"/>
          <a:ea typeface="+mn-ea"/>
          <a:cs typeface="+mn-cs"/>
        </a:defRPr>
      </a:lvl4pPr>
      <a:lvl5pPr marL="1828648" algn="l" defTabSz="457162" rtl="0" eaLnBrk="1" latinLnBrk="0" hangingPunct="1">
        <a:defRPr sz="1800" kern="1200">
          <a:solidFill>
            <a:schemeClr val="tx1"/>
          </a:solidFill>
          <a:latin typeface="+mn-lt"/>
          <a:ea typeface="+mn-ea"/>
          <a:cs typeface="+mn-cs"/>
        </a:defRPr>
      </a:lvl5pPr>
      <a:lvl6pPr marL="2285810" algn="l" defTabSz="457162" rtl="0" eaLnBrk="1" latinLnBrk="0" hangingPunct="1">
        <a:defRPr sz="1800" kern="1200">
          <a:solidFill>
            <a:schemeClr val="tx1"/>
          </a:solidFill>
          <a:latin typeface="+mn-lt"/>
          <a:ea typeface="+mn-ea"/>
          <a:cs typeface="+mn-cs"/>
        </a:defRPr>
      </a:lvl6pPr>
      <a:lvl7pPr marL="2742972" algn="l" defTabSz="457162" rtl="0" eaLnBrk="1" latinLnBrk="0" hangingPunct="1">
        <a:defRPr sz="1800" kern="1200">
          <a:solidFill>
            <a:schemeClr val="tx1"/>
          </a:solidFill>
          <a:latin typeface="+mn-lt"/>
          <a:ea typeface="+mn-ea"/>
          <a:cs typeface="+mn-cs"/>
        </a:defRPr>
      </a:lvl7pPr>
      <a:lvl8pPr marL="3200133" algn="l" defTabSz="457162" rtl="0" eaLnBrk="1" latinLnBrk="0" hangingPunct="1">
        <a:defRPr sz="1800" kern="1200">
          <a:solidFill>
            <a:schemeClr val="tx1"/>
          </a:solidFill>
          <a:latin typeface="+mn-lt"/>
          <a:ea typeface="+mn-ea"/>
          <a:cs typeface="+mn-cs"/>
        </a:defRPr>
      </a:lvl8pPr>
      <a:lvl9pPr marL="3657296" algn="l" defTabSz="457162"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3" y="1223010"/>
            <a:ext cx="7618511"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2005679" y="4764226"/>
            <a:ext cx="2067270" cy="101918"/>
          </a:xfrm>
          <a:prstGeom prst="rect">
            <a:avLst/>
          </a:prstGeom>
        </p:spPr>
        <p:txBody>
          <a:bodyPr vert="horz" lIns="0" tIns="0" rIns="0" bIns="0" rtlCol="0" anchor="t" anchorCtr="0"/>
          <a:lstStyle>
            <a:lvl1pPr algn="r">
              <a:defRPr sz="700">
                <a:solidFill>
                  <a:srgbClr val="898989"/>
                </a:solidFill>
                <a:latin typeface="+mn-lt"/>
              </a:defRPr>
            </a:lvl1pPr>
          </a:lstStyle>
          <a:p>
            <a:r>
              <a:rPr lang="en-US"/>
              <a:t>Title or Job Number | XX Month 201X</a:t>
            </a:r>
            <a:endParaRPr lang="en-US" dirty="0"/>
          </a:p>
        </p:txBody>
      </p:sp>
      <p:sp>
        <p:nvSpPr>
          <p:cNvPr id="6" name="Slide Number Placeholder 5"/>
          <p:cNvSpPr>
            <a:spLocks noGrp="1"/>
          </p:cNvSpPr>
          <p:nvPr>
            <p:ph type="sldNum" sz="quarter" idx="4"/>
          </p:nvPr>
        </p:nvSpPr>
        <p:spPr>
          <a:xfrm>
            <a:off x="8560532"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fld id="{0D558541-60C9-42A2-8392-FF12533A6B7A}" type="slidenum">
              <a:rPr lang="en-US" smtClean="0"/>
              <a:pPr/>
              <a:t>‹#›</a:t>
            </a:fld>
            <a:endParaRPr lang="en-US" dirty="0"/>
          </a:p>
        </p:txBody>
      </p:sp>
      <p:pic>
        <p:nvPicPr>
          <p:cNvPr id="9" name="Picture 8" descr="GE Logo.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402913" y="4662560"/>
            <a:ext cx="354522" cy="350023"/>
          </a:xfrm>
          <a:prstGeom prst="rect">
            <a:avLst/>
          </a:prstGeom>
        </p:spPr>
      </p:pic>
    </p:spTree>
    <p:extLst>
      <p:ext uri="{BB962C8B-B14F-4D97-AF65-F5344CB8AC3E}">
        <p14:creationId xmlns:p14="http://schemas.microsoft.com/office/powerpoint/2010/main" val="236121264"/>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Lst>
  <p:hf hdr="0" ftr="0" dt="0"/>
  <p:txStyles>
    <p:titleStyle>
      <a:lvl1pPr algn="l" defTabSz="685742"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742"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387" indent="-136911" algn="l" defTabSz="685742"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300014" indent="-146435" algn="l" defTabSz="685742"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684" indent="-125006" algn="l" defTabSz="685742"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2922"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793"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4"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36"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08"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2" rtl="0" eaLnBrk="1" latinLnBrk="0" hangingPunct="1">
        <a:defRPr sz="1400" kern="1200">
          <a:solidFill>
            <a:schemeClr val="tx1"/>
          </a:solidFill>
          <a:latin typeface="+mn-lt"/>
          <a:ea typeface="+mn-ea"/>
          <a:cs typeface="+mn-cs"/>
        </a:defRPr>
      </a:lvl1pPr>
      <a:lvl2pPr marL="342871" algn="l" defTabSz="685742" rtl="0" eaLnBrk="1" latinLnBrk="0" hangingPunct="1">
        <a:defRPr sz="1400" kern="1200">
          <a:solidFill>
            <a:schemeClr val="tx1"/>
          </a:solidFill>
          <a:latin typeface="+mn-lt"/>
          <a:ea typeface="+mn-ea"/>
          <a:cs typeface="+mn-cs"/>
        </a:defRPr>
      </a:lvl2pPr>
      <a:lvl3pPr marL="685742" algn="l" defTabSz="685742" rtl="0" eaLnBrk="1" latinLnBrk="0" hangingPunct="1">
        <a:defRPr sz="1400" kern="1200">
          <a:solidFill>
            <a:schemeClr val="tx1"/>
          </a:solidFill>
          <a:latin typeface="+mn-lt"/>
          <a:ea typeface="+mn-ea"/>
          <a:cs typeface="+mn-cs"/>
        </a:defRPr>
      </a:lvl3pPr>
      <a:lvl4pPr marL="1028614" algn="l" defTabSz="685742" rtl="0" eaLnBrk="1" latinLnBrk="0" hangingPunct="1">
        <a:defRPr sz="1400" kern="1200">
          <a:solidFill>
            <a:schemeClr val="tx1"/>
          </a:solidFill>
          <a:latin typeface="+mn-lt"/>
          <a:ea typeface="+mn-ea"/>
          <a:cs typeface="+mn-cs"/>
        </a:defRPr>
      </a:lvl4pPr>
      <a:lvl5pPr marL="1371486" algn="l" defTabSz="685742" rtl="0" eaLnBrk="1" latinLnBrk="0" hangingPunct="1">
        <a:defRPr sz="1400" kern="1200">
          <a:solidFill>
            <a:schemeClr val="tx1"/>
          </a:solidFill>
          <a:latin typeface="+mn-lt"/>
          <a:ea typeface="+mn-ea"/>
          <a:cs typeface="+mn-cs"/>
        </a:defRPr>
      </a:lvl5pPr>
      <a:lvl6pPr marL="1714357" algn="l" defTabSz="685742" rtl="0" eaLnBrk="1" latinLnBrk="0" hangingPunct="1">
        <a:defRPr sz="1400" kern="1200">
          <a:solidFill>
            <a:schemeClr val="tx1"/>
          </a:solidFill>
          <a:latin typeface="+mn-lt"/>
          <a:ea typeface="+mn-ea"/>
          <a:cs typeface="+mn-cs"/>
        </a:defRPr>
      </a:lvl6pPr>
      <a:lvl7pPr marL="2057228" algn="l" defTabSz="685742" rtl="0" eaLnBrk="1" latinLnBrk="0" hangingPunct="1">
        <a:defRPr sz="1400" kern="1200">
          <a:solidFill>
            <a:schemeClr val="tx1"/>
          </a:solidFill>
          <a:latin typeface="+mn-lt"/>
          <a:ea typeface="+mn-ea"/>
          <a:cs typeface="+mn-cs"/>
        </a:defRPr>
      </a:lvl7pPr>
      <a:lvl8pPr marL="2400100" algn="l" defTabSz="685742" rtl="0" eaLnBrk="1" latinLnBrk="0" hangingPunct="1">
        <a:defRPr sz="1400" kern="1200">
          <a:solidFill>
            <a:schemeClr val="tx1"/>
          </a:solidFill>
          <a:latin typeface="+mn-lt"/>
          <a:ea typeface="+mn-ea"/>
          <a:cs typeface="+mn-cs"/>
        </a:defRPr>
      </a:lvl8pPr>
      <a:lvl9pPr marL="2742972" algn="l" defTabSz="685742" rtl="0" eaLnBrk="1" latinLnBrk="0" hangingPunct="1">
        <a:defRPr sz="1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321890266"/>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Lst>
  <p:hf hdr="0"/>
  <p:txStyles>
    <p:titleStyle>
      <a:lvl1pPr algn="l" defTabSz="342871" rtl="0" eaLnBrk="1" latinLnBrk="0" hangingPunct="1">
        <a:lnSpc>
          <a:spcPct val="90000"/>
        </a:lnSpc>
        <a:spcBef>
          <a:spcPct val="0"/>
        </a:spcBef>
        <a:buNone/>
        <a:defRPr sz="2300" kern="1200">
          <a:solidFill>
            <a:schemeClr val="tx1"/>
          </a:solidFill>
          <a:latin typeface="GE Inspira Pitch"/>
          <a:ea typeface="+mj-ea"/>
          <a:cs typeface="GE Inspira Pitch"/>
        </a:defRPr>
      </a:lvl1pPr>
    </p:titleStyle>
    <p:bodyStyle>
      <a:lvl1pPr marL="0" indent="0" algn="l" defTabSz="342871" rtl="0" eaLnBrk="1" latinLnBrk="0" hangingPunct="1">
        <a:lnSpc>
          <a:spcPct val="100000"/>
        </a:lnSpc>
        <a:spcBef>
          <a:spcPts val="450"/>
        </a:spcBef>
        <a:buFont typeface="Arial"/>
        <a:buNone/>
        <a:defRPr sz="2000" kern="1200">
          <a:solidFill>
            <a:schemeClr val="tx1"/>
          </a:solidFill>
          <a:latin typeface="GE Inspira Pitch"/>
          <a:ea typeface="+mn-ea"/>
          <a:cs typeface="GE Inspira Pitch"/>
        </a:defRPr>
      </a:lvl1pPr>
      <a:lvl2pPr marL="137148" indent="-137148" algn="l" defTabSz="342871" rtl="0" eaLnBrk="1" latinLnBrk="0" hangingPunct="1">
        <a:lnSpc>
          <a:spcPct val="100000"/>
        </a:lnSpc>
        <a:spcBef>
          <a:spcPts val="450"/>
        </a:spcBef>
        <a:buFont typeface="Arial"/>
        <a:buChar char="•"/>
        <a:defRPr sz="2000" kern="1200" baseline="0">
          <a:solidFill>
            <a:schemeClr val="tx1"/>
          </a:solidFill>
          <a:latin typeface="GE Inspira Pitch"/>
          <a:ea typeface="+mn-ea"/>
          <a:cs typeface="GE Inspira Pitch"/>
        </a:defRPr>
      </a:lvl2pPr>
      <a:lvl3pPr marL="137148" indent="-137148" algn="l" defTabSz="342871" rtl="0" eaLnBrk="1" latinLnBrk="0" hangingPunct="1">
        <a:lnSpc>
          <a:spcPct val="100000"/>
        </a:lnSpc>
        <a:spcBef>
          <a:spcPts val="450"/>
        </a:spcBef>
        <a:buFont typeface="Lucida Grande"/>
        <a:buChar char="–"/>
        <a:defRPr sz="1700" kern="1200">
          <a:solidFill>
            <a:schemeClr val="tx1"/>
          </a:solidFill>
          <a:latin typeface="GE Inspira Pitch"/>
          <a:ea typeface="+mn-ea"/>
          <a:cs typeface="GE Inspira Pitch"/>
        </a:defRPr>
      </a:lvl3pPr>
      <a:lvl4pPr marL="342871" indent="-137148" algn="l" defTabSz="342871" rtl="0" eaLnBrk="1" latinLnBrk="0" hangingPunct="1">
        <a:lnSpc>
          <a:spcPct val="100000"/>
        </a:lnSpc>
        <a:spcBef>
          <a:spcPts val="450"/>
        </a:spcBef>
        <a:buFont typeface="Arial"/>
        <a:buChar char="•"/>
        <a:defRPr sz="1700" kern="1200">
          <a:solidFill>
            <a:schemeClr val="tx1"/>
          </a:solidFill>
          <a:latin typeface="GE Inspira Pitch"/>
          <a:ea typeface="+mn-ea"/>
          <a:cs typeface="GE Inspira Pitch"/>
        </a:defRPr>
      </a:lvl4pPr>
      <a:lvl5pPr marL="1542922" indent="-171436" algn="l" defTabSz="342871" rtl="0" eaLnBrk="1" latinLnBrk="0" hangingPunct="1">
        <a:spcBef>
          <a:spcPct val="20000"/>
        </a:spcBef>
        <a:buFont typeface="Arial"/>
        <a:buChar char="»"/>
        <a:defRPr sz="2300" kern="1200">
          <a:solidFill>
            <a:schemeClr val="tx1"/>
          </a:solidFill>
          <a:latin typeface="GE Inspira Pitch"/>
          <a:ea typeface="+mn-ea"/>
          <a:cs typeface="GE Inspira Pitch"/>
        </a:defRPr>
      </a:lvl5pPr>
      <a:lvl6pPr marL="1885793" indent="-171436" algn="l" defTabSz="342871" rtl="0" eaLnBrk="1" latinLnBrk="0" hangingPunct="1">
        <a:spcBef>
          <a:spcPct val="20000"/>
        </a:spcBef>
        <a:buFont typeface="Arial"/>
        <a:buChar char="•"/>
        <a:defRPr sz="1500" kern="1200">
          <a:solidFill>
            <a:schemeClr val="tx1"/>
          </a:solidFill>
          <a:latin typeface="+mn-lt"/>
          <a:ea typeface="+mn-ea"/>
          <a:cs typeface="+mn-cs"/>
        </a:defRPr>
      </a:lvl6pPr>
      <a:lvl7pPr marL="2228664" indent="-171436" algn="l" defTabSz="342871" rtl="0" eaLnBrk="1" latinLnBrk="0" hangingPunct="1">
        <a:spcBef>
          <a:spcPct val="20000"/>
        </a:spcBef>
        <a:buFont typeface="Arial"/>
        <a:buChar char="•"/>
        <a:defRPr sz="1500" kern="1200">
          <a:solidFill>
            <a:schemeClr val="tx1"/>
          </a:solidFill>
          <a:latin typeface="+mn-lt"/>
          <a:ea typeface="+mn-ea"/>
          <a:cs typeface="+mn-cs"/>
        </a:defRPr>
      </a:lvl7pPr>
      <a:lvl8pPr marL="2571536" indent="-171436" algn="l" defTabSz="342871" rtl="0" eaLnBrk="1" latinLnBrk="0" hangingPunct="1">
        <a:spcBef>
          <a:spcPct val="20000"/>
        </a:spcBef>
        <a:buFont typeface="Arial"/>
        <a:buChar char="•"/>
        <a:defRPr sz="1500" kern="1200">
          <a:solidFill>
            <a:schemeClr val="tx1"/>
          </a:solidFill>
          <a:latin typeface="+mn-lt"/>
          <a:ea typeface="+mn-ea"/>
          <a:cs typeface="+mn-cs"/>
        </a:defRPr>
      </a:lvl8pPr>
      <a:lvl9pPr marL="2914408" indent="-171436" algn="l" defTabSz="34287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2" algn="l" defTabSz="342871" rtl="0" eaLnBrk="1" latinLnBrk="0" hangingPunct="1">
        <a:defRPr sz="1400" kern="1200">
          <a:solidFill>
            <a:schemeClr val="tx1"/>
          </a:solidFill>
          <a:latin typeface="+mn-lt"/>
          <a:ea typeface="+mn-ea"/>
          <a:cs typeface="+mn-cs"/>
        </a:defRPr>
      </a:lvl3pPr>
      <a:lvl4pPr marL="1028614" algn="l" defTabSz="342871" rtl="0" eaLnBrk="1" latinLnBrk="0" hangingPunct="1">
        <a:defRPr sz="1400" kern="1200">
          <a:solidFill>
            <a:schemeClr val="tx1"/>
          </a:solidFill>
          <a:latin typeface="+mn-lt"/>
          <a:ea typeface="+mn-ea"/>
          <a:cs typeface="+mn-cs"/>
        </a:defRPr>
      </a:lvl4pPr>
      <a:lvl5pPr marL="1371486" algn="l" defTabSz="342871" rtl="0" eaLnBrk="1" latinLnBrk="0" hangingPunct="1">
        <a:defRPr sz="1400" kern="1200">
          <a:solidFill>
            <a:schemeClr val="tx1"/>
          </a:solidFill>
          <a:latin typeface="+mn-lt"/>
          <a:ea typeface="+mn-ea"/>
          <a:cs typeface="+mn-cs"/>
        </a:defRPr>
      </a:lvl5pPr>
      <a:lvl6pPr marL="1714357" algn="l" defTabSz="342871" rtl="0" eaLnBrk="1" latinLnBrk="0" hangingPunct="1">
        <a:defRPr sz="1400" kern="1200">
          <a:solidFill>
            <a:schemeClr val="tx1"/>
          </a:solidFill>
          <a:latin typeface="+mn-lt"/>
          <a:ea typeface="+mn-ea"/>
          <a:cs typeface="+mn-cs"/>
        </a:defRPr>
      </a:lvl6pPr>
      <a:lvl7pPr marL="2057228" algn="l" defTabSz="342871" rtl="0" eaLnBrk="1" latinLnBrk="0" hangingPunct="1">
        <a:defRPr sz="1400" kern="1200">
          <a:solidFill>
            <a:schemeClr val="tx1"/>
          </a:solidFill>
          <a:latin typeface="+mn-lt"/>
          <a:ea typeface="+mn-ea"/>
          <a:cs typeface="+mn-cs"/>
        </a:defRPr>
      </a:lvl7pPr>
      <a:lvl8pPr marL="2400100" algn="l" defTabSz="342871" rtl="0" eaLnBrk="1" latinLnBrk="0" hangingPunct="1">
        <a:defRPr sz="1400" kern="1200">
          <a:solidFill>
            <a:schemeClr val="tx1"/>
          </a:solidFill>
          <a:latin typeface="+mn-lt"/>
          <a:ea typeface="+mn-ea"/>
          <a:cs typeface="+mn-cs"/>
        </a:defRPr>
      </a:lvl8pPr>
      <a:lvl9pPr marL="2742972" algn="l" defTabSz="342871"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t>See tutorial regarding confidentiality disclosures.</a:t>
            </a:r>
            <a:endParaRPr lang="en-US" dirty="0"/>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pPr/>
              <a:t>‹#›</a:t>
            </a:fld>
            <a:endParaRPr lang="en-US" dirty="0"/>
          </a:p>
        </p:txBody>
      </p:sp>
    </p:spTree>
    <p:extLst>
      <p:ext uri="{BB962C8B-B14F-4D97-AF65-F5344CB8AC3E}">
        <p14:creationId xmlns:p14="http://schemas.microsoft.com/office/powerpoint/2010/main" val="3901748160"/>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 id="2147484477" r:id="rId14"/>
    <p:sldLayoutId id="2147484478" r:id="rId15"/>
    <p:sldLayoutId id="2147484479" r:id="rId16"/>
    <p:sldLayoutId id="2147484480" r:id="rId17"/>
    <p:sldLayoutId id="2147484481" r:id="rId18"/>
    <p:sldLayoutId id="2147484482" r:id="rId19"/>
    <p:sldLayoutId id="2147484483" r:id="rId20"/>
  </p:sldLayoutIdLst>
  <p:hf hdr="0"/>
  <p:txStyles>
    <p:titleStyle>
      <a:lvl1pPr algn="l" defTabSz="342871" rtl="0" eaLnBrk="1" latinLnBrk="0" hangingPunct="1">
        <a:lnSpc>
          <a:spcPct val="90000"/>
        </a:lnSpc>
        <a:spcBef>
          <a:spcPct val="0"/>
        </a:spcBef>
        <a:buNone/>
        <a:defRPr sz="2300" kern="1200">
          <a:solidFill>
            <a:schemeClr val="tx1"/>
          </a:solidFill>
          <a:latin typeface="GE Inspira Pitch"/>
          <a:ea typeface="+mj-ea"/>
          <a:cs typeface="GE Inspira Pitch"/>
        </a:defRPr>
      </a:lvl1pPr>
    </p:titleStyle>
    <p:bodyStyle>
      <a:lvl1pPr marL="0" indent="0" algn="l" defTabSz="342871" rtl="0" eaLnBrk="1" latinLnBrk="0" hangingPunct="1">
        <a:lnSpc>
          <a:spcPct val="100000"/>
        </a:lnSpc>
        <a:spcBef>
          <a:spcPts val="450"/>
        </a:spcBef>
        <a:buFont typeface="Arial"/>
        <a:buNone/>
        <a:defRPr sz="2000" kern="1200">
          <a:solidFill>
            <a:schemeClr val="tx1"/>
          </a:solidFill>
          <a:latin typeface="GE Inspira Pitch"/>
          <a:ea typeface="+mn-ea"/>
          <a:cs typeface="GE Inspira Pitch"/>
        </a:defRPr>
      </a:lvl1pPr>
      <a:lvl2pPr marL="137148" indent="-137148" algn="l" defTabSz="342871" rtl="0" eaLnBrk="1" latinLnBrk="0" hangingPunct="1">
        <a:lnSpc>
          <a:spcPct val="100000"/>
        </a:lnSpc>
        <a:spcBef>
          <a:spcPts val="450"/>
        </a:spcBef>
        <a:buFont typeface="Arial"/>
        <a:buChar char="•"/>
        <a:defRPr sz="2000" kern="1200" baseline="0">
          <a:solidFill>
            <a:schemeClr val="tx1"/>
          </a:solidFill>
          <a:latin typeface="GE Inspira Pitch"/>
          <a:ea typeface="+mn-ea"/>
          <a:cs typeface="GE Inspira Pitch"/>
        </a:defRPr>
      </a:lvl2pPr>
      <a:lvl3pPr marL="137148" indent="-137148" algn="l" defTabSz="342871" rtl="0" eaLnBrk="1" latinLnBrk="0" hangingPunct="1">
        <a:lnSpc>
          <a:spcPct val="100000"/>
        </a:lnSpc>
        <a:spcBef>
          <a:spcPts val="450"/>
        </a:spcBef>
        <a:buFont typeface="Lucida Grande"/>
        <a:buChar char="–"/>
        <a:defRPr sz="1700" kern="1200">
          <a:solidFill>
            <a:schemeClr val="tx1"/>
          </a:solidFill>
          <a:latin typeface="GE Inspira Pitch"/>
          <a:ea typeface="+mn-ea"/>
          <a:cs typeface="GE Inspira Pitch"/>
        </a:defRPr>
      </a:lvl3pPr>
      <a:lvl4pPr marL="342871" indent="-137148" algn="l" defTabSz="342871" rtl="0" eaLnBrk="1" latinLnBrk="0" hangingPunct="1">
        <a:lnSpc>
          <a:spcPct val="100000"/>
        </a:lnSpc>
        <a:spcBef>
          <a:spcPts val="450"/>
        </a:spcBef>
        <a:buFont typeface="Arial"/>
        <a:buChar char="•"/>
        <a:defRPr sz="1700" kern="1200">
          <a:solidFill>
            <a:schemeClr val="tx1"/>
          </a:solidFill>
          <a:latin typeface="GE Inspira Pitch"/>
          <a:ea typeface="+mn-ea"/>
          <a:cs typeface="GE Inspira Pitch"/>
        </a:defRPr>
      </a:lvl4pPr>
      <a:lvl5pPr marL="1542922" indent="-171436" algn="l" defTabSz="342871" rtl="0" eaLnBrk="1" latinLnBrk="0" hangingPunct="1">
        <a:spcBef>
          <a:spcPct val="20000"/>
        </a:spcBef>
        <a:buFont typeface="Arial"/>
        <a:buChar char="»"/>
        <a:defRPr sz="2300" kern="1200">
          <a:solidFill>
            <a:schemeClr val="tx1"/>
          </a:solidFill>
          <a:latin typeface="GE Inspira Pitch"/>
          <a:ea typeface="+mn-ea"/>
          <a:cs typeface="GE Inspira Pitch"/>
        </a:defRPr>
      </a:lvl5pPr>
      <a:lvl6pPr marL="1885793" indent="-171436" algn="l" defTabSz="342871" rtl="0" eaLnBrk="1" latinLnBrk="0" hangingPunct="1">
        <a:spcBef>
          <a:spcPct val="20000"/>
        </a:spcBef>
        <a:buFont typeface="Arial"/>
        <a:buChar char="•"/>
        <a:defRPr sz="1500" kern="1200">
          <a:solidFill>
            <a:schemeClr val="tx1"/>
          </a:solidFill>
          <a:latin typeface="+mn-lt"/>
          <a:ea typeface="+mn-ea"/>
          <a:cs typeface="+mn-cs"/>
        </a:defRPr>
      </a:lvl6pPr>
      <a:lvl7pPr marL="2228664" indent="-171436" algn="l" defTabSz="342871" rtl="0" eaLnBrk="1" latinLnBrk="0" hangingPunct="1">
        <a:spcBef>
          <a:spcPct val="20000"/>
        </a:spcBef>
        <a:buFont typeface="Arial"/>
        <a:buChar char="•"/>
        <a:defRPr sz="1500" kern="1200">
          <a:solidFill>
            <a:schemeClr val="tx1"/>
          </a:solidFill>
          <a:latin typeface="+mn-lt"/>
          <a:ea typeface="+mn-ea"/>
          <a:cs typeface="+mn-cs"/>
        </a:defRPr>
      </a:lvl7pPr>
      <a:lvl8pPr marL="2571536" indent="-171436" algn="l" defTabSz="342871" rtl="0" eaLnBrk="1" latinLnBrk="0" hangingPunct="1">
        <a:spcBef>
          <a:spcPct val="20000"/>
        </a:spcBef>
        <a:buFont typeface="Arial"/>
        <a:buChar char="•"/>
        <a:defRPr sz="1500" kern="1200">
          <a:solidFill>
            <a:schemeClr val="tx1"/>
          </a:solidFill>
          <a:latin typeface="+mn-lt"/>
          <a:ea typeface="+mn-ea"/>
          <a:cs typeface="+mn-cs"/>
        </a:defRPr>
      </a:lvl8pPr>
      <a:lvl9pPr marL="2914408" indent="-171436" algn="l" defTabSz="34287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2" algn="l" defTabSz="342871" rtl="0" eaLnBrk="1" latinLnBrk="0" hangingPunct="1">
        <a:defRPr sz="1400" kern="1200">
          <a:solidFill>
            <a:schemeClr val="tx1"/>
          </a:solidFill>
          <a:latin typeface="+mn-lt"/>
          <a:ea typeface="+mn-ea"/>
          <a:cs typeface="+mn-cs"/>
        </a:defRPr>
      </a:lvl3pPr>
      <a:lvl4pPr marL="1028614" algn="l" defTabSz="342871" rtl="0" eaLnBrk="1" latinLnBrk="0" hangingPunct="1">
        <a:defRPr sz="1400" kern="1200">
          <a:solidFill>
            <a:schemeClr val="tx1"/>
          </a:solidFill>
          <a:latin typeface="+mn-lt"/>
          <a:ea typeface="+mn-ea"/>
          <a:cs typeface="+mn-cs"/>
        </a:defRPr>
      </a:lvl4pPr>
      <a:lvl5pPr marL="1371486" algn="l" defTabSz="342871" rtl="0" eaLnBrk="1" latinLnBrk="0" hangingPunct="1">
        <a:defRPr sz="1400" kern="1200">
          <a:solidFill>
            <a:schemeClr val="tx1"/>
          </a:solidFill>
          <a:latin typeface="+mn-lt"/>
          <a:ea typeface="+mn-ea"/>
          <a:cs typeface="+mn-cs"/>
        </a:defRPr>
      </a:lvl5pPr>
      <a:lvl6pPr marL="1714357" algn="l" defTabSz="342871" rtl="0" eaLnBrk="1" latinLnBrk="0" hangingPunct="1">
        <a:defRPr sz="1400" kern="1200">
          <a:solidFill>
            <a:schemeClr val="tx1"/>
          </a:solidFill>
          <a:latin typeface="+mn-lt"/>
          <a:ea typeface="+mn-ea"/>
          <a:cs typeface="+mn-cs"/>
        </a:defRPr>
      </a:lvl6pPr>
      <a:lvl7pPr marL="2057228" algn="l" defTabSz="342871" rtl="0" eaLnBrk="1" latinLnBrk="0" hangingPunct="1">
        <a:defRPr sz="1400" kern="1200">
          <a:solidFill>
            <a:schemeClr val="tx1"/>
          </a:solidFill>
          <a:latin typeface="+mn-lt"/>
          <a:ea typeface="+mn-ea"/>
          <a:cs typeface="+mn-cs"/>
        </a:defRPr>
      </a:lvl7pPr>
      <a:lvl8pPr marL="2400100" algn="l" defTabSz="342871" rtl="0" eaLnBrk="1" latinLnBrk="0" hangingPunct="1">
        <a:defRPr sz="1400" kern="1200">
          <a:solidFill>
            <a:schemeClr val="tx1"/>
          </a:solidFill>
          <a:latin typeface="+mn-lt"/>
          <a:ea typeface="+mn-ea"/>
          <a:cs typeface="+mn-cs"/>
        </a:defRPr>
      </a:lvl8pPr>
      <a:lvl9pPr marL="2742972" algn="l" defTabSz="342871"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sp>
        <p:nvSpPr>
          <p:cNvPr id="3" name="Slide Number Placeholder 2"/>
          <p:cNvSpPr>
            <a:spLocks noGrp="1"/>
          </p:cNvSpPr>
          <p:nvPr>
            <p:ph type="sldNum" sz="quarter" idx="4"/>
          </p:nvPr>
        </p:nvSpPr>
        <p:spPr>
          <a:xfrm>
            <a:off x="8494776" y="4780026"/>
            <a:ext cx="219456" cy="315468"/>
          </a:xfrm>
          <a:prstGeom prst="rect">
            <a:avLst/>
          </a:prstGeom>
        </p:spPr>
        <p:txBody>
          <a:bodyPr vert="horz" lIns="0" tIns="0" rIns="0" bIns="0" rtlCol="0" anchor="t" anchorCtr="0"/>
          <a:lstStyle>
            <a:lvl1pPr algn="l">
              <a:defRPr sz="900">
                <a:solidFill>
                  <a:schemeClr val="tx1"/>
                </a:solidFill>
                <a:latin typeface="GE Inspira Pitch"/>
                <a:cs typeface="GE Inspira Pitch"/>
              </a:defRPr>
            </a:lvl1pPr>
          </a:lstStyle>
          <a:p>
            <a:pPr algn="r" defTabSz="913077"/>
            <a:fld id="{98C15ACF-BCE4-A14D-AD40-112D480AD3F5}" type="slidenum">
              <a:rPr lang="en-US" sz="800" smtClean="0">
                <a:solidFill>
                  <a:srgbClr val="454545"/>
                </a:solidFill>
              </a:rPr>
              <a:pPr algn="r" defTabSz="913077"/>
              <a:t>‹#›</a:t>
            </a:fld>
            <a:endParaRPr lang="en-US" sz="800">
              <a:solidFill>
                <a:srgbClr val="454545"/>
              </a:solidFill>
            </a:endParaRPr>
          </a:p>
          <a:p>
            <a:pPr defTabSz="913077">
              <a:tabLst>
                <a:tab pos="1980203" algn="r"/>
              </a:tabLst>
            </a:pPr>
            <a:endParaRPr lang="en-US" sz="800" dirty="0">
              <a:solidFill>
                <a:srgbClr val="454545"/>
              </a:solidFill>
            </a:endParaRPr>
          </a:p>
        </p:txBody>
      </p:sp>
      <p:sp>
        <p:nvSpPr>
          <p:cNvPr id="5" name="Date Placeholder 4"/>
          <p:cNvSpPr>
            <a:spLocks noGrp="1"/>
          </p:cNvSpPr>
          <p:nvPr>
            <p:ph type="dt" sz="half" idx="2"/>
          </p:nvPr>
        </p:nvSpPr>
        <p:spPr>
          <a:xfrm>
            <a:off x="2386584" y="4766310"/>
            <a:ext cx="3529584" cy="192024"/>
          </a:xfrm>
          <a:prstGeom prst="rect">
            <a:avLst/>
          </a:prstGeom>
        </p:spPr>
        <p:txBody>
          <a:bodyPr vert="horz" lIns="0" tIns="0" rIns="0" bIns="0" rtlCol="0" anchor="t" anchorCtr="0"/>
          <a:lstStyle>
            <a:lvl1pPr marL="0" marR="0" indent="0" algn="r" defTabSz="456604" rtl="0" eaLnBrk="1" fontAlgn="auto" latinLnBrk="0" hangingPunct="1">
              <a:lnSpc>
                <a:spcPct val="100000"/>
              </a:lnSpc>
              <a:spcBef>
                <a:spcPts val="0"/>
              </a:spcBef>
              <a:spcAft>
                <a:spcPts val="0"/>
              </a:spcAft>
              <a:buClrTx/>
              <a:buSzTx/>
              <a:buFontTx/>
              <a:buNone/>
              <a:tabLst/>
              <a:defRPr sz="1200">
                <a:solidFill>
                  <a:schemeClr val="tx1"/>
                </a:solidFill>
                <a:latin typeface="GE Inspira Pitch"/>
                <a:cs typeface="GE Inspira Pitch"/>
              </a:defRPr>
            </a:lvl1pPr>
          </a:lstStyle>
          <a:p>
            <a:r>
              <a:rPr lang="en-US" sz="900" dirty="0">
                <a:solidFill>
                  <a:srgbClr val="454545"/>
                </a:solidFill>
              </a:rPr>
              <a:t>Title or Job Number | XX Month 201X</a:t>
            </a:r>
          </a:p>
        </p:txBody>
      </p:sp>
      <p:sp>
        <p:nvSpPr>
          <p:cNvPr id="6" name="Footer Placeholder 5"/>
          <p:cNvSpPr>
            <a:spLocks noGrp="1"/>
          </p:cNvSpPr>
          <p:nvPr>
            <p:ph type="ftr" sz="quarter" idx="3"/>
          </p:nvPr>
        </p:nvSpPr>
        <p:spPr>
          <a:xfrm>
            <a:off x="6729984" y="4766310"/>
            <a:ext cx="1289304" cy="240030"/>
          </a:xfrm>
          <a:prstGeom prst="rect">
            <a:avLst/>
          </a:prstGeom>
        </p:spPr>
        <p:txBody>
          <a:bodyPr vert="horz" lIns="0" tIns="0" rIns="0" bIns="0" rtlCol="0" anchor="t" anchorCtr="0"/>
          <a:lstStyle>
            <a:lvl1pPr algn="l">
              <a:defRPr sz="900" b="0" i="0">
                <a:solidFill>
                  <a:schemeClr val="tx1"/>
                </a:solidFill>
                <a:latin typeface="GE Inspira Pitch"/>
                <a:cs typeface="GE Inspira Pitch"/>
              </a:defRPr>
            </a:lvl1pPr>
          </a:lstStyle>
          <a:p>
            <a:pPr defTabSz="456604"/>
            <a:r>
              <a:rPr lang="en-US">
                <a:solidFill>
                  <a:srgbClr val="454545"/>
                </a:solidFill>
              </a:rPr>
              <a:t>GE Business Unit Name</a:t>
            </a:r>
            <a:endParaRPr lang="en-US" dirty="0">
              <a:solidFill>
                <a:srgbClr val="454545"/>
              </a:solidFill>
            </a:endParaRPr>
          </a:p>
        </p:txBody>
      </p:sp>
      <p:pic>
        <p:nvPicPr>
          <p:cNvPr id="7" name="Picture 6" descr="Monogram_blue_sm.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Tree>
    <p:extLst>
      <p:ext uri="{BB962C8B-B14F-4D97-AF65-F5344CB8AC3E}">
        <p14:creationId xmlns:p14="http://schemas.microsoft.com/office/powerpoint/2010/main" val="41156123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lvl1pPr algn="l" defTabSz="456604"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604"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644" indent="-182644" algn="l" defTabSz="456604"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644" indent="-182644" algn="l" defTabSz="456604"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604" indent="-182644" algn="l" defTabSz="456604"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4718" indent="-228303" algn="l" defTabSz="456604"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1321" indent="-228303" algn="l" defTabSz="456604" rtl="0" eaLnBrk="1" latinLnBrk="0" hangingPunct="1">
        <a:spcBef>
          <a:spcPct val="20000"/>
        </a:spcBef>
        <a:buFont typeface="Arial"/>
        <a:buChar char="•"/>
        <a:defRPr sz="2000" kern="1200">
          <a:solidFill>
            <a:schemeClr val="tx1"/>
          </a:solidFill>
          <a:latin typeface="+mn-lt"/>
          <a:ea typeface="+mn-ea"/>
          <a:cs typeface="+mn-cs"/>
        </a:defRPr>
      </a:lvl6pPr>
      <a:lvl7pPr marL="2967925" indent="-228303" algn="l" defTabSz="456604" rtl="0" eaLnBrk="1" latinLnBrk="0" hangingPunct="1">
        <a:spcBef>
          <a:spcPct val="20000"/>
        </a:spcBef>
        <a:buFont typeface="Arial"/>
        <a:buChar char="•"/>
        <a:defRPr sz="2000" kern="1200">
          <a:solidFill>
            <a:schemeClr val="tx1"/>
          </a:solidFill>
          <a:latin typeface="+mn-lt"/>
          <a:ea typeface="+mn-ea"/>
          <a:cs typeface="+mn-cs"/>
        </a:defRPr>
      </a:lvl7pPr>
      <a:lvl8pPr marL="3424529" indent="-228303" algn="l" defTabSz="456604" rtl="0" eaLnBrk="1" latinLnBrk="0" hangingPunct="1">
        <a:spcBef>
          <a:spcPct val="20000"/>
        </a:spcBef>
        <a:buFont typeface="Arial"/>
        <a:buChar char="•"/>
        <a:defRPr sz="2000" kern="1200">
          <a:solidFill>
            <a:schemeClr val="tx1"/>
          </a:solidFill>
          <a:latin typeface="+mn-lt"/>
          <a:ea typeface="+mn-ea"/>
          <a:cs typeface="+mn-cs"/>
        </a:defRPr>
      </a:lvl8pPr>
      <a:lvl9pPr marL="3881132" indent="-228303" algn="l" defTabSz="4566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04" rtl="0" eaLnBrk="1" latinLnBrk="0" hangingPunct="1">
        <a:defRPr sz="1800" kern="1200">
          <a:solidFill>
            <a:schemeClr val="tx1"/>
          </a:solidFill>
          <a:latin typeface="+mn-lt"/>
          <a:ea typeface="+mn-ea"/>
          <a:cs typeface="+mn-cs"/>
        </a:defRPr>
      </a:lvl1pPr>
      <a:lvl2pPr marL="456604" algn="l" defTabSz="456604" rtl="0" eaLnBrk="1" latinLnBrk="0" hangingPunct="1">
        <a:defRPr sz="1800" kern="1200">
          <a:solidFill>
            <a:schemeClr val="tx1"/>
          </a:solidFill>
          <a:latin typeface="+mn-lt"/>
          <a:ea typeface="+mn-ea"/>
          <a:cs typeface="+mn-cs"/>
        </a:defRPr>
      </a:lvl2pPr>
      <a:lvl3pPr marL="913208" algn="l" defTabSz="456604" rtl="0" eaLnBrk="1" latinLnBrk="0" hangingPunct="1">
        <a:defRPr sz="1800" kern="1200">
          <a:solidFill>
            <a:schemeClr val="tx1"/>
          </a:solidFill>
          <a:latin typeface="+mn-lt"/>
          <a:ea typeface="+mn-ea"/>
          <a:cs typeface="+mn-cs"/>
        </a:defRPr>
      </a:lvl3pPr>
      <a:lvl4pPr marL="1369812" algn="l" defTabSz="456604" rtl="0" eaLnBrk="1" latinLnBrk="0" hangingPunct="1">
        <a:defRPr sz="1800" kern="1200">
          <a:solidFill>
            <a:schemeClr val="tx1"/>
          </a:solidFill>
          <a:latin typeface="+mn-lt"/>
          <a:ea typeface="+mn-ea"/>
          <a:cs typeface="+mn-cs"/>
        </a:defRPr>
      </a:lvl4pPr>
      <a:lvl5pPr marL="1826415" algn="l" defTabSz="456604" rtl="0" eaLnBrk="1" latinLnBrk="0" hangingPunct="1">
        <a:defRPr sz="1800" kern="1200">
          <a:solidFill>
            <a:schemeClr val="tx1"/>
          </a:solidFill>
          <a:latin typeface="+mn-lt"/>
          <a:ea typeface="+mn-ea"/>
          <a:cs typeface="+mn-cs"/>
        </a:defRPr>
      </a:lvl5pPr>
      <a:lvl6pPr marL="2283020" algn="l" defTabSz="456604" rtl="0" eaLnBrk="1" latinLnBrk="0" hangingPunct="1">
        <a:defRPr sz="1800" kern="1200">
          <a:solidFill>
            <a:schemeClr val="tx1"/>
          </a:solidFill>
          <a:latin typeface="+mn-lt"/>
          <a:ea typeface="+mn-ea"/>
          <a:cs typeface="+mn-cs"/>
        </a:defRPr>
      </a:lvl6pPr>
      <a:lvl7pPr marL="2739624" algn="l" defTabSz="456604" rtl="0" eaLnBrk="1" latinLnBrk="0" hangingPunct="1">
        <a:defRPr sz="1800" kern="1200">
          <a:solidFill>
            <a:schemeClr val="tx1"/>
          </a:solidFill>
          <a:latin typeface="+mn-lt"/>
          <a:ea typeface="+mn-ea"/>
          <a:cs typeface="+mn-cs"/>
        </a:defRPr>
      </a:lvl7pPr>
      <a:lvl8pPr marL="3196227" algn="l" defTabSz="456604" rtl="0" eaLnBrk="1" latinLnBrk="0" hangingPunct="1">
        <a:defRPr sz="1800" kern="1200">
          <a:solidFill>
            <a:schemeClr val="tx1"/>
          </a:solidFill>
          <a:latin typeface="+mn-lt"/>
          <a:ea typeface="+mn-ea"/>
          <a:cs typeface="+mn-cs"/>
        </a:defRPr>
      </a:lvl8pPr>
      <a:lvl9pPr marL="3652832" algn="l" defTabSz="45660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381001" y="1223010"/>
            <a:ext cx="8350250"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1543050" y="4764226"/>
            <a:ext cx="2971800" cy="101918"/>
          </a:xfrm>
          <a:prstGeom prst="rect">
            <a:avLst/>
          </a:prstGeom>
        </p:spPr>
        <p:txBody>
          <a:bodyPr vert="horz" lIns="0" tIns="0" rIns="0" bIns="0" rtlCol="0" anchor="t" anchorCtr="0"/>
          <a:lstStyle>
            <a:lvl1pPr algn="r">
              <a:defRPr sz="700">
                <a:solidFill>
                  <a:srgbClr val="898989"/>
                </a:solidFill>
                <a:latin typeface="+mn-lt"/>
              </a:defRPr>
            </a:lvl1pPr>
          </a:lstStyle>
          <a:p>
            <a:r>
              <a:rPr lang="en-US"/>
              <a:t>Title or Job Number | XX Month 201X</a:t>
            </a:r>
            <a:endParaRPr lang="en-US" dirty="0"/>
          </a:p>
        </p:txBody>
      </p:sp>
      <p:sp>
        <p:nvSpPr>
          <p:cNvPr id="6" name="Slide Number Placeholder 5"/>
          <p:cNvSpPr>
            <a:spLocks noGrp="1"/>
          </p:cNvSpPr>
          <p:nvPr>
            <p:ph type="sldNum" sz="quarter" idx="4"/>
          </p:nvPr>
        </p:nvSpPr>
        <p:spPr>
          <a:xfrm>
            <a:off x="8456930" y="4757554"/>
            <a:ext cx="274320" cy="101918"/>
          </a:xfrm>
          <a:prstGeom prst="rect">
            <a:avLst/>
          </a:prstGeom>
        </p:spPr>
        <p:txBody>
          <a:bodyPr vert="horz" lIns="0" tIns="0" rIns="0" bIns="0" rtlCol="0" anchor="t" anchorCtr="0"/>
          <a:lstStyle>
            <a:lvl1pPr algn="r">
              <a:defRPr sz="700">
                <a:solidFill>
                  <a:srgbClr val="898989"/>
                </a:solidFill>
                <a:latin typeface="+mn-lt"/>
              </a:defRPr>
            </a:lvl1pPr>
          </a:lstStyle>
          <a:p>
            <a:fld id="{0D558541-60C9-42A2-8392-FF12533A6B7A}" type="slidenum">
              <a:rPr lang="en-US" smtClean="0"/>
              <a:pPr/>
              <a:t>‹#›</a:t>
            </a:fld>
            <a:endParaRPr lang="en-US" dirty="0"/>
          </a:p>
        </p:txBody>
      </p:sp>
      <p:sp>
        <p:nvSpPr>
          <p:cNvPr id="11" name="TextBox 10"/>
          <p:cNvSpPr txBox="1"/>
          <p:nvPr/>
        </p:nvSpPr>
        <p:spPr>
          <a:xfrm>
            <a:off x="6019800" y="4658398"/>
            <a:ext cx="2133600" cy="207749"/>
          </a:xfrm>
          <a:prstGeom prst="rect">
            <a:avLst/>
          </a:prstGeom>
          <a:noFill/>
        </p:spPr>
        <p:txBody>
          <a:bodyPr wrap="square" lIns="0" tIns="0" rIns="0" bIns="0" rtlCol="0" anchor="b">
            <a:noAutofit/>
          </a:bodyPr>
          <a:lstStyle/>
          <a:p>
            <a:r>
              <a:rPr lang="en-US" sz="700" dirty="0">
                <a:solidFill>
                  <a:srgbClr val="898989"/>
                </a:solidFill>
              </a:rPr>
              <a:t>See tutorial regarding confidentiality disclosures. Delete if not needed.</a:t>
            </a:r>
          </a:p>
        </p:txBody>
      </p:sp>
      <p:pic>
        <p:nvPicPr>
          <p:cNvPr id="12" name="Picture 11"/>
          <p:cNvPicPr>
            <a:picLocks noChangeAspect="1"/>
          </p:cNvPicPr>
          <p:nvPr/>
        </p:nvPicPr>
        <p:blipFill rotWithShape="1">
          <a:blip r:embed="rId35" cstate="print">
            <a:extLst>
              <a:ext uri="{28A0092B-C50C-407E-A947-70E740481C1C}">
                <a14:useLocalDpi xmlns:a14="http://schemas.microsoft.com/office/drawing/2010/main" val="0"/>
              </a:ext>
            </a:extLst>
          </a:blip>
          <a:srcRect l="3861" t="3741" r="3511" b="3000"/>
          <a:stretch/>
        </p:blipFill>
        <p:spPr>
          <a:xfrm>
            <a:off x="396956" y="4654920"/>
            <a:ext cx="491013" cy="362801"/>
          </a:xfrm>
          <a:prstGeom prst="rect">
            <a:avLst/>
          </a:prstGeom>
        </p:spPr>
      </p:pic>
    </p:spTree>
    <p:extLst>
      <p:ext uri="{BB962C8B-B14F-4D97-AF65-F5344CB8AC3E}">
        <p14:creationId xmlns:p14="http://schemas.microsoft.com/office/powerpoint/2010/main" val="3762627161"/>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547" r:id="rId27"/>
    <p:sldLayoutId id="2147484548" r:id="rId28"/>
    <p:sldLayoutId id="2147484549" r:id="rId29"/>
    <p:sldLayoutId id="2147484550" r:id="rId30"/>
    <p:sldLayoutId id="2147484551" r:id="rId31"/>
    <p:sldLayoutId id="2147484552" r:id="rId32"/>
    <p:sldLayoutId id="2147484553" r:id="rId33"/>
  </p:sldLayoutIdLst>
  <p:hf hdr="0" ftr="0"/>
  <p:txStyles>
    <p:titleStyle>
      <a:lvl1pPr algn="l" defTabSz="685742"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742"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387" indent="-136911" algn="l" defTabSz="685742"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300014" indent="-146435" algn="l" defTabSz="685742"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684" indent="-125006" algn="l" defTabSz="685742"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2922"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793"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64"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36"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08" indent="-171436" algn="l" defTabSz="68574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2" rtl="0" eaLnBrk="1" latinLnBrk="0" hangingPunct="1">
        <a:defRPr sz="1400" kern="1200">
          <a:solidFill>
            <a:schemeClr val="tx1"/>
          </a:solidFill>
          <a:latin typeface="+mn-lt"/>
          <a:ea typeface="+mn-ea"/>
          <a:cs typeface="+mn-cs"/>
        </a:defRPr>
      </a:lvl1pPr>
      <a:lvl2pPr marL="342871" algn="l" defTabSz="685742" rtl="0" eaLnBrk="1" latinLnBrk="0" hangingPunct="1">
        <a:defRPr sz="1400" kern="1200">
          <a:solidFill>
            <a:schemeClr val="tx1"/>
          </a:solidFill>
          <a:latin typeface="+mn-lt"/>
          <a:ea typeface="+mn-ea"/>
          <a:cs typeface="+mn-cs"/>
        </a:defRPr>
      </a:lvl2pPr>
      <a:lvl3pPr marL="685742" algn="l" defTabSz="685742" rtl="0" eaLnBrk="1" latinLnBrk="0" hangingPunct="1">
        <a:defRPr sz="1400" kern="1200">
          <a:solidFill>
            <a:schemeClr val="tx1"/>
          </a:solidFill>
          <a:latin typeface="+mn-lt"/>
          <a:ea typeface="+mn-ea"/>
          <a:cs typeface="+mn-cs"/>
        </a:defRPr>
      </a:lvl3pPr>
      <a:lvl4pPr marL="1028614" algn="l" defTabSz="685742" rtl="0" eaLnBrk="1" latinLnBrk="0" hangingPunct="1">
        <a:defRPr sz="1400" kern="1200">
          <a:solidFill>
            <a:schemeClr val="tx1"/>
          </a:solidFill>
          <a:latin typeface="+mn-lt"/>
          <a:ea typeface="+mn-ea"/>
          <a:cs typeface="+mn-cs"/>
        </a:defRPr>
      </a:lvl4pPr>
      <a:lvl5pPr marL="1371486" algn="l" defTabSz="685742" rtl="0" eaLnBrk="1" latinLnBrk="0" hangingPunct="1">
        <a:defRPr sz="1400" kern="1200">
          <a:solidFill>
            <a:schemeClr val="tx1"/>
          </a:solidFill>
          <a:latin typeface="+mn-lt"/>
          <a:ea typeface="+mn-ea"/>
          <a:cs typeface="+mn-cs"/>
        </a:defRPr>
      </a:lvl5pPr>
      <a:lvl6pPr marL="1714357" algn="l" defTabSz="685742" rtl="0" eaLnBrk="1" latinLnBrk="0" hangingPunct="1">
        <a:defRPr sz="1400" kern="1200">
          <a:solidFill>
            <a:schemeClr val="tx1"/>
          </a:solidFill>
          <a:latin typeface="+mn-lt"/>
          <a:ea typeface="+mn-ea"/>
          <a:cs typeface="+mn-cs"/>
        </a:defRPr>
      </a:lvl6pPr>
      <a:lvl7pPr marL="2057228" algn="l" defTabSz="685742" rtl="0" eaLnBrk="1" latinLnBrk="0" hangingPunct="1">
        <a:defRPr sz="1400" kern="1200">
          <a:solidFill>
            <a:schemeClr val="tx1"/>
          </a:solidFill>
          <a:latin typeface="+mn-lt"/>
          <a:ea typeface="+mn-ea"/>
          <a:cs typeface="+mn-cs"/>
        </a:defRPr>
      </a:lvl7pPr>
      <a:lvl8pPr marL="2400100" algn="l" defTabSz="685742" rtl="0" eaLnBrk="1" latinLnBrk="0" hangingPunct="1">
        <a:defRPr sz="1400" kern="1200">
          <a:solidFill>
            <a:schemeClr val="tx1"/>
          </a:solidFill>
          <a:latin typeface="+mn-lt"/>
          <a:ea typeface="+mn-ea"/>
          <a:cs typeface="+mn-cs"/>
        </a:defRPr>
      </a:lvl8pPr>
      <a:lvl9pPr marL="2742972" algn="l" defTabSz="685742" rtl="0" eaLnBrk="1" latinLnBrk="0" hangingPunct="1">
        <a:defRPr sz="1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36322644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Lst>
  <p:hf hdr="0"/>
  <p:txStyles>
    <p:titleStyle>
      <a:lvl1pPr algn="l" defTabSz="342871" rtl="0" eaLnBrk="1" latinLnBrk="0" hangingPunct="1">
        <a:lnSpc>
          <a:spcPct val="90000"/>
        </a:lnSpc>
        <a:spcBef>
          <a:spcPct val="0"/>
        </a:spcBef>
        <a:buNone/>
        <a:defRPr sz="2300" kern="1200">
          <a:solidFill>
            <a:schemeClr val="tx1"/>
          </a:solidFill>
          <a:latin typeface="GE Inspira Pitch"/>
          <a:ea typeface="+mj-ea"/>
          <a:cs typeface="GE Inspira Pitch"/>
        </a:defRPr>
      </a:lvl1pPr>
    </p:titleStyle>
    <p:bodyStyle>
      <a:lvl1pPr marL="0" indent="0" algn="l" defTabSz="342871" rtl="0" eaLnBrk="1" latinLnBrk="0" hangingPunct="1">
        <a:lnSpc>
          <a:spcPct val="100000"/>
        </a:lnSpc>
        <a:spcBef>
          <a:spcPts val="450"/>
        </a:spcBef>
        <a:buFont typeface="Arial"/>
        <a:buNone/>
        <a:defRPr sz="2000" kern="1200">
          <a:solidFill>
            <a:schemeClr val="tx1"/>
          </a:solidFill>
          <a:latin typeface="GE Inspira Pitch"/>
          <a:ea typeface="+mn-ea"/>
          <a:cs typeface="GE Inspira Pitch"/>
        </a:defRPr>
      </a:lvl1pPr>
      <a:lvl2pPr marL="137148" indent="-137148" algn="l" defTabSz="342871" rtl="0" eaLnBrk="1" latinLnBrk="0" hangingPunct="1">
        <a:lnSpc>
          <a:spcPct val="100000"/>
        </a:lnSpc>
        <a:spcBef>
          <a:spcPts val="450"/>
        </a:spcBef>
        <a:buFont typeface="Arial"/>
        <a:buChar char="•"/>
        <a:defRPr sz="2000" kern="1200" baseline="0">
          <a:solidFill>
            <a:schemeClr val="tx1"/>
          </a:solidFill>
          <a:latin typeface="GE Inspira Pitch"/>
          <a:ea typeface="+mn-ea"/>
          <a:cs typeface="GE Inspira Pitch"/>
        </a:defRPr>
      </a:lvl2pPr>
      <a:lvl3pPr marL="137148" indent="-137148" algn="l" defTabSz="342871" rtl="0" eaLnBrk="1" latinLnBrk="0" hangingPunct="1">
        <a:lnSpc>
          <a:spcPct val="100000"/>
        </a:lnSpc>
        <a:spcBef>
          <a:spcPts val="450"/>
        </a:spcBef>
        <a:buFont typeface="Lucida Grande"/>
        <a:buChar char="–"/>
        <a:defRPr sz="1700" kern="1200">
          <a:solidFill>
            <a:schemeClr val="tx1"/>
          </a:solidFill>
          <a:latin typeface="GE Inspira Pitch"/>
          <a:ea typeface="+mn-ea"/>
          <a:cs typeface="GE Inspira Pitch"/>
        </a:defRPr>
      </a:lvl3pPr>
      <a:lvl4pPr marL="342871" indent="-137148" algn="l" defTabSz="342871" rtl="0" eaLnBrk="1" latinLnBrk="0" hangingPunct="1">
        <a:lnSpc>
          <a:spcPct val="100000"/>
        </a:lnSpc>
        <a:spcBef>
          <a:spcPts val="450"/>
        </a:spcBef>
        <a:buFont typeface="Arial"/>
        <a:buChar char="•"/>
        <a:defRPr sz="1700" kern="1200">
          <a:solidFill>
            <a:schemeClr val="tx1"/>
          </a:solidFill>
          <a:latin typeface="GE Inspira Pitch"/>
          <a:ea typeface="+mn-ea"/>
          <a:cs typeface="GE Inspira Pitch"/>
        </a:defRPr>
      </a:lvl4pPr>
      <a:lvl5pPr marL="1542922" indent="-171436" algn="l" defTabSz="342871" rtl="0" eaLnBrk="1" latinLnBrk="0" hangingPunct="1">
        <a:spcBef>
          <a:spcPct val="20000"/>
        </a:spcBef>
        <a:buFont typeface="Arial"/>
        <a:buChar char="»"/>
        <a:defRPr sz="2300" kern="1200">
          <a:solidFill>
            <a:schemeClr val="tx1"/>
          </a:solidFill>
          <a:latin typeface="GE Inspira Pitch"/>
          <a:ea typeface="+mn-ea"/>
          <a:cs typeface="GE Inspira Pitch"/>
        </a:defRPr>
      </a:lvl5pPr>
      <a:lvl6pPr marL="1885793" indent="-171436" algn="l" defTabSz="342871" rtl="0" eaLnBrk="1" latinLnBrk="0" hangingPunct="1">
        <a:spcBef>
          <a:spcPct val="20000"/>
        </a:spcBef>
        <a:buFont typeface="Arial"/>
        <a:buChar char="•"/>
        <a:defRPr sz="1500" kern="1200">
          <a:solidFill>
            <a:schemeClr val="tx1"/>
          </a:solidFill>
          <a:latin typeface="+mn-lt"/>
          <a:ea typeface="+mn-ea"/>
          <a:cs typeface="+mn-cs"/>
        </a:defRPr>
      </a:lvl6pPr>
      <a:lvl7pPr marL="2228664" indent="-171436" algn="l" defTabSz="342871" rtl="0" eaLnBrk="1" latinLnBrk="0" hangingPunct="1">
        <a:spcBef>
          <a:spcPct val="20000"/>
        </a:spcBef>
        <a:buFont typeface="Arial"/>
        <a:buChar char="•"/>
        <a:defRPr sz="1500" kern="1200">
          <a:solidFill>
            <a:schemeClr val="tx1"/>
          </a:solidFill>
          <a:latin typeface="+mn-lt"/>
          <a:ea typeface="+mn-ea"/>
          <a:cs typeface="+mn-cs"/>
        </a:defRPr>
      </a:lvl7pPr>
      <a:lvl8pPr marL="2571536" indent="-171436" algn="l" defTabSz="342871" rtl="0" eaLnBrk="1" latinLnBrk="0" hangingPunct="1">
        <a:spcBef>
          <a:spcPct val="20000"/>
        </a:spcBef>
        <a:buFont typeface="Arial"/>
        <a:buChar char="•"/>
        <a:defRPr sz="1500" kern="1200">
          <a:solidFill>
            <a:schemeClr val="tx1"/>
          </a:solidFill>
          <a:latin typeface="+mn-lt"/>
          <a:ea typeface="+mn-ea"/>
          <a:cs typeface="+mn-cs"/>
        </a:defRPr>
      </a:lvl8pPr>
      <a:lvl9pPr marL="2914408" indent="-171436" algn="l" defTabSz="34287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2" algn="l" defTabSz="342871" rtl="0" eaLnBrk="1" latinLnBrk="0" hangingPunct="1">
        <a:defRPr sz="1400" kern="1200">
          <a:solidFill>
            <a:schemeClr val="tx1"/>
          </a:solidFill>
          <a:latin typeface="+mn-lt"/>
          <a:ea typeface="+mn-ea"/>
          <a:cs typeface="+mn-cs"/>
        </a:defRPr>
      </a:lvl3pPr>
      <a:lvl4pPr marL="1028614" algn="l" defTabSz="342871" rtl="0" eaLnBrk="1" latinLnBrk="0" hangingPunct="1">
        <a:defRPr sz="1400" kern="1200">
          <a:solidFill>
            <a:schemeClr val="tx1"/>
          </a:solidFill>
          <a:latin typeface="+mn-lt"/>
          <a:ea typeface="+mn-ea"/>
          <a:cs typeface="+mn-cs"/>
        </a:defRPr>
      </a:lvl4pPr>
      <a:lvl5pPr marL="1371486" algn="l" defTabSz="342871" rtl="0" eaLnBrk="1" latinLnBrk="0" hangingPunct="1">
        <a:defRPr sz="1400" kern="1200">
          <a:solidFill>
            <a:schemeClr val="tx1"/>
          </a:solidFill>
          <a:latin typeface="+mn-lt"/>
          <a:ea typeface="+mn-ea"/>
          <a:cs typeface="+mn-cs"/>
        </a:defRPr>
      </a:lvl5pPr>
      <a:lvl6pPr marL="1714357" algn="l" defTabSz="342871" rtl="0" eaLnBrk="1" latinLnBrk="0" hangingPunct="1">
        <a:defRPr sz="1400" kern="1200">
          <a:solidFill>
            <a:schemeClr val="tx1"/>
          </a:solidFill>
          <a:latin typeface="+mn-lt"/>
          <a:ea typeface="+mn-ea"/>
          <a:cs typeface="+mn-cs"/>
        </a:defRPr>
      </a:lvl6pPr>
      <a:lvl7pPr marL="2057228" algn="l" defTabSz="342871" rtl="0" eaLnBrk="1" latinLnBrk="0" hangingPunct="1">
        <a:defRPr sz="1400" kern="1200">
          <a:solidFill>
            <a:schemeClr val="tx1"/>
          </a:solidFill>
          <a:latin typeface="+mn-lt"/>
          <a:ea typeface="+mn-ea"/>
          <a:cs typeface="+mn-cs"/>
        </a:defRPr>
      </a:lvl7pPr>
      <a:lvl8pPr marL="2400100" algn="l" defTabSz="342871" rtl="0" eaLnBrk="1" latinLnBrk="0" hangingPunct="1">
        <a:defRPr sz="1400" kern="1200">
          <a:solidFill>
            <a:schemeClr val="tx1"/>
          </a:solidFill>
          <a:latin typeface="+mn-lt"/>
          <a:ea typeface="+mn-ea"/>
          <a:cs typeface="+mn-cs"/>
        </a:defRPr>
      </a:lvl8pPr>
      <a:lvl9pPr marL="2742972" algn="l" defTabSz="342871" rtl="0" eaLnBrk="1" latinLnBrk="0" hangingPunct="1">
        <a:defRPr sz="1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11480" y="4663442"/>
            <a:ext cx="457200" cy="342900"/>
          </a:xfrm>
          <a:prstGeom prst="rect">
            <a:avLst/>
          </a:prstGeom>
        </p:spPr>
      </p:pic>
      <p:sp>
        <p:nvSpPr>
          <p:cNvPr id="9" name="Date Placeholder 3"/>
          <p:cNvSpPr>
            <a:spLocks noGrp="1"/>
          </p:cNvSpPr>
          <p:nvPr>
            <p:ph type="dt" sz="half" idx="2"/>
          </p:nvPr>
        </p:nvSpPr>
        <p:spPr>
          <a:xfrm>
            <a:off x="1700785" y="4766311"/>
            <a:ext cx="2807208" cy="137160"/>
          </a:xfrm>
          <a:prstGeom prst="rect">
            <a:avLst/>
          </a:prstGeom>
        </p:spPr>
        <p:txBody>
          <a:bodyPr vert="horz" lIns="0" tIns="0" rIns="0" bIns="0" rtlCol="0" anchor="t" anchorCtr="0"/>
          <a:lstStyle>
            <a:lvl1pPr algn="r">
              <a:defRPr sz="700">
                <a:solidFill>
                  <a:schemeClr val="tx1"/>
                </a:solidFill>
              </a:defRPr>
            </a:lvl1pPr>
          </a:lstStyle>
          <a:p>
            <a:r>
              <a:rPr lang="en-US">
                <a:solidFill>
                  <a:srgbClr val="454545"/>
                </a:solidFill>
              </a:rPr>
              <a:t>Title or Job Number | XX Month 201X</a:t>
            </a:r>
            <a:endParaRPr lang="en-US" dirty="0">
              <a:solidFill>
                <a:srgbClr val="454545"/>
              </a:solidFill>
            </a:endParaRPr>
          </a:p>
        </p:txBody>
      </p:sp>
      <p:sp>
        <p:nvSpPr>
          <p:cNvPr id="11" name="Footer Placeholder 6"/>
          <p:cNvSpPr>
            <a:spLocks noGrp="1"/>
          </p:cNvSpPr>
          <p:nvPr>
            <p:ph type="ftr" sz="quarter" idx="3"/>
          </p:nvPr>
        </p:nvSpPr>
        <p:spPr>
          <a:xfrm>
            <a:off x="6025898" y="4766312"/>
            <a:ext cx="1536192" cy="240031"/>
          </a:xfrm>
          <a:prstGeom prst="rect">
            <a:avLst/>
          </a:prstGeom>
        </p:spPr>
        <p:txBody>
          <a:bodyPr vert="horz" lIns="0" tIns="0" rIns="0" bIns="0" rtlCol="0" anchor="t" anchorCtr="0"/>
          <a:lstStyle>
            <a:lvl1pPr algn="l">
              <a:defRPr sz="700" baseline="0">
                <a:solidFill>
                  <a:schemeClr val="tx1"/>
                </a:solidFill>
              </a:defRPr>
            </a:lvl1pPr>
          </a:lstStyle>
          <a:p>
            <a:r>
              <a:rPr lang="en-US">
                <a:solidFill>
                  <a:srgbClr val="454545"/>
                </a:solidFill>
              </a:rPr>
              <a:t>See tutorial regarding confidentiality disclosures</a:t>
            </a:r>
            <a:r>
              <a:rPr lang="en-US" dirty="0">
                <a:solidFill>
                  <a:srgbClr val="454545"/>
                </a:solidFill>
              </a:rPr>
              <a:t>.</a:t>
            </a:r>
          </a:p>
        </p:txBody>
      </p:sp>
      <p:sp>
        <p:nvSpPr>
          <p:cNvPr id="12" name="Slide Number Placeholder 8"/>
          <p:cNvSpPr>
            <a:spLocks noGrp="1"/>
          </p:cNvSpPr>
          <p:nvPr>
            <p:ph type="sldNum" sz="quarter" idx="4"/>
          </p:nvPr>
        </p:nvSpPr>
        <p:spPr>
          <a:xfrm>
            <a:off x="8494776" y="4766311"/>
            <a:ext cx="219456" cy="315468"/>
          </a:xfrm>
          <a:prstGeom prst="rect">
            <a:avLst/>
          </a:prstGeom>
        </p:spPr>
        <p:txBody>
          <a:bodyPr vert="horz" lIns="0" tIns="0" rIns="0" bIns="0" rtlCol="0" anchor="t" anchorCtr="0"/>
          <a:lstStyle>
            <a:lvl1pPr algn="r">
              <a:defRPr sz="700" baseline="0">
                <a:solidFill>
                  <a:schemeClr val="tx1"/>
                </a:solidFill>
              </a:defRPr>
            </a:lvl1pPr>
          </a:lstStyle>
          <a:p>
            <a:fld id="{BFDC49DC-4C59-0B46-B4E4-08C86B3978D0}" type="slidenum">
              <a:rPr lang="en-US" smtClean="0">
                <a:solidFill>
                  <a:srgbClr val="454545"/>
                </a:solidFill>
              </a:rPr>
              <a:pPr/>
              <a:t>‹#›</a:t>
            </a:fld>
            <a:endParaRPr lang="en-US" dirty="0">
              <a:solidFill>
                <a:srgbClr val="454545"/>
              </a:solidFill>
            </a:endParaRPr>
          </a:p>
        </p:txBody>
      </p:sp>
    </p:spTree>
    <p:extLst>
      <p:ext uri="{BB962C8B-B14F-4D97-AF65-F5344CB8AC3E}">
        <p14:creationId xmlns:p14="http://schemas.microsoft.com/office/powerpoint/2010/main" val="1228641534"/>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Lst>
  <p:hf hdr="0"/>
  <p:txStyles>
    <p:titleStyle>
      <a:lvl1pPr algn="l" defTabSz="342871" rtl="0" eaLnBrk="1" latinLnBrk="0" hangingPunct="1">
        <a:lnSpc>
          <a:spcPct val="90000"/>
        </a:lnSpc>
        <a:spcBef>
          <a:spcPct val="0"/>
        </a:spcBef>
        <a:buNone/>
        <a:defRPr sz="2300" kern="1200">
          <a:solidFill>
            <a:schemeClr val="tx1"/>
          </a:solidFill>
          <a:latin typeface="GE Inspira Pitch"/>
          <a:ea typeface="+mj-ea"/>
          <a:cs typeface="GE Inspira Pitch"/>
        </a:defRPr>
      </a:lvl1pPr>
    </p:titleStyle>
    <p:bodyStyle>
      <a:lvl1pPr marL="0" indent="0" algn="l" defTabSz="342871" rtl="0" eaLnBrk="1" latinLnBrk="0" hangingPunct="1">
        <a:lnSpc>
          <a:spcPct val="100000"/>
        </a:lnSpc>
        <a:spcBef>
          <a:spcPts val="450"/>
        </a:spcBef>
        <a:buFont typeface="Arial"/>
        <a:buNone/>
        <a:defRPr sz="2000" kern="1200">
          <a:solidFill>
            <a:schemeClr val="tx1"/>
          </a:solidFill>
          <a:latin typeface="GE Inspira Pitch"/>
          <a:ea typeface="+mn-ea"/>
          <a:cs typeface="GE Inspira Pitch"/>
        </a:defRPr>
      </a:lvl1pPr>
      <a:lvl2pPr marL="137148" indent="-137148" algn="l" defTabSz="342871" rtl="0" eaLnBrk="1" latinLnBrk="0" hangingPunct="1">
        <a:lnSpc>
          <a:spcPct val="100000"/>
        </a:lnSpc>
        <a:spcBef>
          <a:spcPts val="450"/>
        </a:spcBef>
        <a:buFont typeface="Arial"/>
        <a:buChar char="•"/>
        <a:defRPr sz="2000" kern="1200" baseline="0">
          <a:solidFill>
            <a:schemeClr val="tx1"/>
          </a:solidFill>
          <a:latin typeface="GE Inspira Pitch"/>
          <a:ea typeface="+mn-ea"/>
          <a:cs typeface="GE Inspira Pitch"/>
        </a:defRPr>
      </a:lvl2pPr>
      <a:lvl3pPr marL="137148" indent="-137148" algn="l" defTabSz="342871" rtl="0" eaLnBrk="1" latinLnBrk="0" hangingPunct="1">
        <a:lnSpc>
          <a:spcPct val="100000"/>
        </a:lnSpc>
        <a:spcBef>
          <a:spcPts val="450"/>
        </a:spcBef>
        <a:buFont typeface="Lucida Grande"/>
        <a:buChar char="–"/>
        <a:defRPr sz="1700" kern="1200">
          <a:solidFill>
            <a:schemeClr val="tx1"/>
          </a:solidFill>
          <a:latin typeface="GE Inspira Pitch"/>
          <a:ea typeface="+mn-ea"/>
          <a:cs typeface="GE Inspira Pitch"/>
        </a:defRPr>
      </a:lvl3pPr>
      <a:lvl4pPr marL="342871" indent="-137148" algn="l" defTabSz="342871" rtl="0" eaLnBrk="1" latinLnBrk="0" hangingPunct="1">
        <a:lnSpc>
          <a:spcPct val="100000"/>
        </a:lnSpc>
        <a:spcBef>
          <a:spcPts val="450"/>
        </a:spcBef>
        <a:buFont typeface="Arial"/>
        <a:buChar char="•"/>
        <a:defRPr sz="1700" kern="1200">
          <a:solidFill>
            <a:schemeClr val="tx1"/>
          </a:solidFill>
          <a:latin typeface="GE Inspira Pitch"/>
          <a:ea typeface="+mn-ea"/>
          <a:cs typeface="GE Inspira Pitch"/>
        </a:defRPr>
      </a:lvl4pPr>
      <a:lvl5pPr marL="1542922" indent="-171436" algn="l" defTabSz="342871" rtl="0" eaLnBrk="1" latinLnBrk="0" hangingPunct="1">
        <a:spcBef>
          <a:spcPct val="20000"/>
        </a:spcBef>
        <a:buFont typeface="Arial"/>
        <a:buChar char="»"/>
        <a:defRPr sz="2300" kern="1200">
          <a:solidFill>
            <a:schemeClr val="tx1"/>
          </a:solidFill>
          <a:latin typeface="GE Inspira Pitch"/>
          <a:ea typeface="+mn-ea"/>
          <a:cs typeface="GE Inspira Pitch"/>
        </a:defRPr>
      </a:lvl5pPr>
      <a:lvl6pPr marL="1885793" indent="-171436" algn="l" defTabSz="342871" rtl="0" eaLnBrk="1" latinLnBrk="0" hangingPunct="1">
        <a:spcBef>
          <a:spcPct val="20000"/>
        </a:spcBef>
        <a:buFont typeface="Arial"/>
        <a:buChar char="•"/>
        <a:defRPr sz="1500" kern="1200">
          <a:solidFill>
            <a:schemeClr val="tx1"/>
          </a:solidFill>
          <a:latin typeface="+mn-lt"/>
          <a:ea typeface="+mn-ea"/>
          <a:cs typeface="+mn-cs"/>
        </a:defRPr>
      </a:lvl6pPr>
      <a:lvl7pPr marL="2228664" indent="-171436" algn="l" defTabSz="342871" rtl="0" eaLnBrk="1" latinLnBrk="0" hangingPunct="1">
        <a:spcBef>
          <a:spcPct val="20000"/>
        </a:spcBef>
        <a:buFont typeface="Arial"/>
        <a:buChar char="•"/>
        <a:defRPr sz="1500" kern="1200">
          <a:solidFill>
            <a:schemeClr val="tx1"/>
          </a:solidFill>
          <a:latin typeface="+mn-lt"/>
          <a:ea typeface="+mn-ea"/>
          <a:cs typeface="+mn-cs"/>
        </a:defRPr>
      </a:lvl7pPr>
      <a:lvl8pPr marL="2571536" indent="-171436" algn="l" defTabSz="342871" rtl="0" eaLnBrk="1" latinLnBrk="0" hangingPunct="1">
        <a:spcBef>
          <a:spcPct val="20000"/>
        </a:spcBef>
        <a:buFont typeface="Arial"/>
        <a:buChar char="•"/>
        <a:defRPr sz="1500" kern="1200">
          <a:solidFill>
            <a:schemeClr val="tx1"/>
          </a:solidFill>
          <a:latin typeface="+mn-lt"/>
          <a:ea typeface="+mn-ea"/>
          <a:cs typeface="+mn-cs"/>
        </a:defRPr>
      </a:lvl8pPr>
      <a:lvl9pPr marL="2914408" indent="-171436" algn="l" defTabSz="34287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2" algn="l" defTabSz="342871" rtl="0" eaLnBrk="1" latinLnBrk="0" hangingPunct="1">
        <a:defRPr sz="1400" kern="1200">
          <a:solidFill>
            <a:schemeClr val="tx1"/>
          </a:solidFill>
          <a:latin typeface="+mn-lt"/>
          <a:ea typeface="+mn-ea"/>
          <a:cs typeface="+mn-cs"/>
        </a:defRPr>
      </a:lvl3pPr>
      <a:lvl4pPr marL="1028614" algn="l" defTabSz="342871" rtl="0" eaLnBrk="1" latinLnBrk="0" hangingPunct="1">
        <a:defRPr sz="1400" kern="1200">
          <a:solidFill>
            <a:schemeClr val="tx1"/>
          </a:solidFill>
          <a:latin typeface="+mn-lt"/>
          <a:ea typeface="+mn-ea"/>
          <a:cs typeface="+mn-cs"/>
        </a:defRPr>
      </a:lvl4pPr>
      <a:lvl5pPr marL="1371486" algn="l" defTabSz="342871" rtl="0" eaLnBrk="1" latinLnBrk="0" hangingPunct="1">
        <a:defRPr sz="1400" kern="1200">
          <a:solidFill>
            <a:schemeClr val="tx1"/>
          </a:solidFill>
          <a:latin typeface="+mn-lt"/>
          <a:ea typeface="+mn-ea"/>
          <a:cs typeface="+mn-cs"/>
        </a:defRPr>
      </a:lvl5pPr>
      <a:lvl6pPr marL="1714357" algn="l" defTabSz="342871" rtl="0" eaLnBrk="1" latinLnBrk="0" hangingPunct="1">
        <a:defRPr sz="1400" kern="1200">
          <a:solidFill>
            <a:schemeClr val="tx1"/>
          </a:solidFill>
          <a:latin typeface="+mn-lt"/>
          <a:ea typeface="+mn-ea"/>
          <a:cs typeface="+mn-cs"/>
        </a:defRPr>
      </a:lvl6pPr>
      <a:lvl7pPr marL="2057228" algn="l" defTabSz="342871" rtl="0" eaLnBrk="1" latinLnBrk="0" hangingPunct="1">
        <a:defRPr sz="1400" kern="1200">
          <a:solidFill>
            <a:schemeClr val="tx1"/>
          </a:solidFill>
          <a:latin typeface="+mn-lt"/>
          <a:ea typeface="+mn-ea"/>
          <a:cs typeface="+mn-cs"/>
        </a:defRPr>
      </a:lvl7pPr>
      <a:lvl8pPr marL="2400100" algn="l" defTabSz="342871" rtl="0" eaLnBrk="1" latinLnBrk="0" hangingPunct="1">
        <a:defRPr sz="1400" kern="1200">
          <a:solidFill>
            <a:schemeClr val="tx1"/>
          </a:solidFill>
          <a:latin typeface="+mn-lt"/>
          <a:ea typeface="+mn-ea"/>
          <a:cs typeface="+mn-cs"/>
        </a:defRPr>
      </a:lvl8pPr>
      <a:lvl9pPr marL="2742972" algn="l" defTabSz="342871" rtl="0" eaLnBrk="1" latinLnBrk="0" hangingPunct="1">
        <a:defRPr sz="1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459486" y="4759452"/>
            <a:ext cx="288036" cy="288036"/>
          </a:xfrm>
          <a:prstGeom prst="rect">
            <a:avLst/>
          </a:prstGeom>
        </p:spPr>
      </p:pic>
      <p:sp>
        <p:nvSpPr>
          <p:cNvPr id="2" name="Title Placeholder 1"/>
          <p:cNvSpPr>
            <a:spLocks noGrp="1"/>
          </p:cNvSpPr>
          <p:nvPr>
            <p:ph type="title"/>
          </p:nvPr>
        </p:nvSpPr>
        <p:spPr>
          <a:xfrm>
            <a:off x="1220391" y="166565"/>
            <a:ext cx="6748272" cy="6858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220393" y="1384799"/>
            <a:ext cx="6748272" cy="32575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en-CA" dirty="0"/>
          </a:p>
        </p:txBody>
      </p:sp>
      <p:sp>
        <p:nvSpPr>
          <p:cNvPr id="4" name="Date Placeholder 3"/>
          <p:cNvSpPr>
            <a:spLocks noGrp="1"/>
          </p:cNvSpPr>
          <p:nvPr>
            <p:ph type="dt" sz="half" idx="2"/>
          </p:nvPr>
        </p:nvSpPr>
        <p:spPr>
          <a:xfrm>
            <a:off x="7152896" y="4854702"/>
            <a:ext cx="1407291" cy="137160"/>
          </a:xfrm>
          <a:prstGeom prst="rect">
            <a:avLst/>
          </a:prstGeom>
        </p:spPr>
        <p:txBody>
          <a:bodyPr vert="horz" lIns="0" tIns="0" rIns="0" bIns="0" rtlCol="0" anchor="t" anchorCtr="0">
            <a:noAutofit/>
          </a:bodyPr>
          <a:lstStyle>
            <a:lvl1pPr algn="r">
              <a:defRPr sz="900">
                <a:solidFill>
                  <a:schemeClr val="accent2"/>
                </a:solidFill>
              </a:defRPr>
            </a:lvl1pPr>
          </a:lstStyle>
          <a:p>
            <a:pPr defTabSz="685742"/>
            <a:fld id="{59AD7A44-F5B9-48AC-81DD-DBE0808B6C3A}" type="datetime4">
              <a:rPr lang="en-US" smtClean="0">
                <a:solidFill>
                  <a:srgbClr val="63666A"/>
                </a:solidFill>
              </a:rPr>
              <a:pPr defTabSz="685742"/>
              <a:t>May 4, 2017</a:t>
            </a:fld>
            <a:endParaRPr lang="en-CA" dirty="0">
              <a:solidFill>
                <a:srgbClr val="63666A"/>
              </a:solidFill>
            </a:endParaRPr>
          </a:p>
        </p:txBody>
      </p:sp>
      <p:sp>
        <p:nvSpPr>
          <p:cNvPr id="5" name="Footer Placeholder 4"/>
          <p:cNvSpPr>
            <a:spLocks noGrp="1"/>
          </p:cNvSpPr>
          <p:nvPr>
            <p:ph type="ftr" sz="quarter" idx="3"/>
          </p:nvPr>
        </p:nvSpPr>
        <p:spPr>
          <a:xfrm>
            <a:off x="1220724" y="4854732"/>
            <a:ext cx="2016252" cy="137160"/>
          </a:xfrm>
          <a:prstGeom prst="rect">
            <a:avLst/>
          </a:prstGeom>
        </p:spPr>
        <p:txBody>
          <a:bodyPr vert="horz" lIns="0" tIns="0" rIns="0" bIns="0" rtlCol="0" anchor="t" anchorCtr="0">
            <a:noAutofit/>
          </a:bodyPr>
          <a:lstStyle>
            <a:lvl1pPr algn="l">
              <a:defRPr sz="900">
                <a:solidFill>
                  <a:schemeClr val="accent2"/>
                </a:solidFill>
              </a:defRPr>
            </a:lvl1pPr>
          </a:lstStyle>
          <a:p>
            <a:pPr defTabSz="685742"/>
            <a:r>
              <a:rPr lang="en-CA">
                <a:solidFill>
                  <a:srgbClr val="63666A"/>
                </a:solidFill>
              </a:rPr>
              <a:t>Presentation Title</a:t>
            </a:r>
            <a:endParaRPr lang="en-CA" dirty="0">
              <a:solidFill>
                <a:srgbClr val="63666A"/>
              </a:solidFill>
            </a:endParaRPr>
          </a:p>
        </p:txBody>
      </p:sp>
      <p:sp>
        <p:nvSpPr>
          <p:cNvPr id="6" name="Slide Number Placeholder 5"/>
          <p:cNvSpPr>
            <a:spLocks noGrp="1"/>
          </p:cNvSpPr>
          <p:nvPr>
            <p:ph type="sldNum" sz="quarter" idx="4"/>
          </p:nvPr>
        </p:nvSpPr>
        <p:spPr>
          <a:xfrm>
            <a:off x="8560499" y="4856310"/>
            <a:ext cx="247227" cy="137160"/>
          </a:xfrm>
          <a:prstGeom prst="rect">
            <a:avLst/>
          </a:prstGeom>
        </p:spPr>
        <p:txBody>
          <a:bodyPr vert="horz" lIns="0" tIns="0" rIns="0" bIns="0" rtlCol="0" anchor="t" anchorCtr="0">
            <a:noAutofit/>
          </a:bodyPr>
          <a:lstStyle>
            <a:lvl1pPr algn="r">
              <a:defRPr sz="900">
                <a:solidFill>
                  <a:schemeClr val="accent2"/>
                </a:solidFill>
              </a:defRPr>
            </a:lvl1pPr>
          </a:lstStyle>
          <a:p>
            <a:pPr defTabSz="685742"/>
            <a:fld id="{00E6A5BD-C011-4A45-AA3A-201790FB7F2B}" type="slidenum">
              <a:rPr lang="en-CA" smtClean="0">
                <a:solidFill>
                  <a:srgbClr val="63666A"/>
                </a:solidFill>
              </a:rPr>
              <a:pPr defTabSz="685742"/>
              <a:t>‹#›</a:t>
            </a:fld>
            <a:endParaRPr lang="en-CA" dirty="0">
              <a:solidFill>
                <a:srgbClr val="63666A"/>
              </a:solidFill>
            </a:endParaRPr>
          </a:p>
        </p:txBody>
      </p:sp>
      <p:cxnSp>
        <p:nvCxnSpPr>
          <p:cNvPr id="11" name="Straight Connector 10"/>
          <p:cNvCxnSpPr/>
          <p:nvPr/>
        </p:nvCxnSpPr>
        <p:spPr>
          <a:xfrm>
            <a:off x="1220392" y="4808247"/>
            <a:ext cx="75868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84982" y="4856935"/>
            <a:ext cx="3867912" cy="137160"/>
          </a:xfrm>
          <a:prstGeom prst="rect">
            <a:avLst/>
          </a:prstGeom>
          <a:noFill/>
        </p:spPr>
        <p:txBody>
          <a:bodyPr wrap="square" lIns="0" tIns="0" rIns="0" bIns="0" rtlCol="0">
            <a:noAutofit/>
          </a:bodyPr>
          <a:lstStyle/>
          <a:p>
            <a:pPr defTabSz="685742"/>
            <a:r>
              <a:rPr lang="en-CA" sz="900" dirty="0">
                <a:solidFill>
                  <a:srgbClr val="63666A"/>
                </a:solidFill>
              </a:rPr>
              <a:t>Confidential. Not to be copied, distributed, or reproduced without prior approval. </a:t>
            </a:r>
          </a:p>
        </p:txBody>
      </p:sp>
      <p:cxnSp>
        <p:nvCxnSpPr>
          <p:cNvPr id="10" name="Straight Connector 9"/>
          <p:cNvCxnSpPr/>
          <p:nvPr userDrawn="1"/>
        </p:nvCxnSpPr>
        <p:spPr>
          <a:xfrm>
            <a:off x="1220392" y="4808247"/>
            <a:ext cx="7586805"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283303"/>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Lst>
  <p:hf hdr="0"/>
  <p:txStyles>
    <p:titleStyle>
      <a:lvl1pPr algn="l" defTabSz="685742" rtl="0" eaLnBrk="1" latinLnBrk="0" hangingPunct="1">
        <a:lnSpc>
          <a:spcPct val="90000"/>
        </a:lnSpc>
        <a:spcBef>
          <a:spcPct val="0"/>
        </a:spcBef>
        <a:buNone/>
        <a:defRPr sz="2700" kern="1200">
          <a:solidFill>
            <a:schemeClr val="accent2"/>
          </a:solidFill>
          <a:latin typeface="+mj-lt"/>
          <a:ea typeface="+mj-ea"/>
          <a:cs typeface="+mj-cs"/>
        </a:defRPr>
      </a:lvl1pPr>
    </p:titleStyle>
    <p:bodyStyle>
      <a:lvl1pPr marL="144006" indent="-144006" algn="l" defTabSz="685742" rtl="0" eaLnBrk="1" latinLnBrk="0" hangingPunct="1">
        <a:lnSpc>
          <a:spcPct val="99000"/>
        </a:lnSpc>
        <a:spcBef>
          <a:spcPts val="1050"/>
        </a:spcBef>
        <a:spcAft>
          <a:spcPts val="0"/>
        </a:spcAft>
        <a:buFont typeface="Arial" panose="020B0604020202020204" pitchFamily="34" charset="0"/>
        <a:buChar char="•"/>
        <a:defRPr sz="2100" kern="1200">
          <a:solidFill>
            <a:schemeClr val="accent2"/>
          </a:solidFill>
          <a:latin typeface="+mn-lt"/>
          <a:ea typeface="+mn-ea"/>
          <a:cs typeface="+mn-cs"/>
        </a:defRPr>
      </a:lvl1pPr>
      <a:lvl2pPr marL="144006" indent="0" algn="l" defTabSz="685742" rtl="0" eaLnBrk="1" latinLnBrk="0" hangingPunct="1">
        <a:lnSpc>
          <a:spcPct val="99000"/>
        </a:lnSpc>
        <a:spcBef>
          <a:spcPts val="0"/>
        </a:spcBef>
        <a:buFontTx/>
        <a:buNone/>
        <a:defRPr sz="2100" kern="1200">
          <a:solidFill>
            <a:schemeClr val="accent2"/>
          </a:solidFill>
          <a:latin typeface="+mn-lt"/>
          <a:ea typeface="+mn-ea"/>
          <a:cs typeface="+mn-cs"/>
        </a:defRPr>
      </a:lvl2pPr>
      <a:lvl3pPr marL="144054" indent="-144054" algn="l" defTabSz="685742"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3pPr>
      <a:lvl4pPr marL="144006" indent="0" algn="l" defTabSz="685742" rtl="0" eaLnBrk="1" latinLnBrk="0" hangingPunct="1">
        <a:lnSpc>
          <a:spcPct val="99000"/>
        </a:lnSpc>
        <a:spcBef>
          <a:spcPts val="0"/>
        </a:spcBef>
        <a:buFontTx/>
        <a:buNone/>
        <a:defRPr sz="1800" kern="1200">
          <a:solidFill>
            <a:schemeClr val="accent2"/>
          </a:solidFill>
          <a:latin typeface="+mn-lt"/>
          <a:ea typeface="+mn-ea"/>
          <a:cs typeface="+mn-cs"/>
        </a:defRPr>
      </a:lvl4pPr>
      <a:lvl5pPr marL="144006" indent="-144006" algn="l" defTabSz="685742" rtl="0" eaLnBrk="1" latinLnBrk="0" hangingPunct="1">
        <a:lnSpc>
          <a:spcPct val="99000"/>
        </a:lnSpc>
        <a:spcBef>
          <a:spcPts val="675"/>
        </a:spcBef>
        <a:buSzPct val="91000"/>
        <a:buFont typeface="Arial" panose="020B0604020202020204" pitchFamily="34" charset="0"/>
        <a:buChar char="•"/>
        <a:defRPr sz="1400" kern="1200">
          <a:solidFill>
            <a:schemeClr val="accent2"/>
          </a:solidFill>
          <a:latin typeface="+mn-lt"/>
          <a:ea typeface="+mn-ea"/>
          <a:cs typeface="+mn-cs"/>
        </a:defRPr>
      </a:lvl5pPr>
      <a:lvl6pPr marL="144006" indent="0" algn="l" defTabSz="685742" rtl="0" eaLnBrk="1" latinLnBrk="0" hangingPunct="1">
        <a:lnSpc>
          <a:spcPct val="99000"/>
        </a:lnSpc>
        <a:spcBef>
          <a:spcPts val="0"/>
        </a:spcBef>
        <a:buSzPct val="91000"/>
        <a:buFontTx/>
        <a:buNone/>
        <a:defRPr sz="1400" kern="1200">
          <a:solidFill>
            <a:schemeClr val="accent2"/>
          </a:solidFill>
          <a:latin typeface="+mn-lt"/>
          <a:ea typeface="+mn-ea"/>
          <a:cs typeface="+mn-cs"/>
        </a:defRPr>
      </a:lvl6pPr>
      <a:lvl7pPr marL="0" indent="0" algn="l" defTabSz="685742" rtl="0" eaLnBrk="1" latinLnBrk="0" hangingPunct="1">
        <a:lnSpc>
          <a:spcPct val="99000"/>
        </a:lnSpc>
        <a:spcBef>
          <a:spcPts val="675"/>
        </a:spcBef>
        <a:buSzPct val="91000"/>
        <a:buFontTx/>
        <a:buNone/>
        <a:defRPr sz="1400" b="1" kern="1200">
          <a:solidFill>
            <a:schemeClr val="accent2"/>
          </a:solidFill>
          <a:latin typeface="+mn-lt"/>
          <a:ea typeface="+mn-ea"/>
          <a:cs typeface="+mn-cs"/>
        </a:defRPr>
      </a:lvl7pPr>
      <a:lvl8pPr marL="0" indent="0" algn="l" defTabSz="685742" rtl="0" eaLnBrk="1" latinLnBrk="0" hangingPunct="1">
        <a:lnSpc>
          <a:spcPct val="99000"/>
        </a:lnSpc>
        <a:spcBef>
          <a:spcPts val="0"/>
        </a:spcBef>
        <a:buSzPct val="91000"/>
        <a:buFontTx/>
        <a:buNone/>
        <a:defRPr sz="1400" kern="1200">
          <a:solidFill>
            <a:schemeClr val="accent2"/>
          </a:solidFill>
          <a:latin typeface="+mn-lt"/>
          <a:ea typeface="+mn-ea"/>
          <a:cs typeface="+mn-cs"/>
        </a:defRPr>
      </a:lvl8pPr>
      <a:lvl9pPr marL="0" indent="0" algn="l" defTabSz="685742" rtl="0" eaLnBrk="1" latinLnBrk="0" hangingPunct="1">
        <a:lnSpc>
          <a:spcPct val="99000"/>
        </a:lnSpc>
        <a:spcBef>
          <a:spcPts val="675"/>
        </a:spcBef>
        <a:buSzPct val="91000"/>
        <a:buFontTx/>
        <a:buNone/>
        <a:defRPr sz="1400" i="1" kern="1200">
          <a:solidFill>
            <a:schemeClr val="accent2"/>
          </a:solidFill>
          <a:latin typeface="+mn-lt"/>
          <a:ea typeface="+mn-ea"/>
          <a:cs typeface="+mn-cs"/>
        </a:defRPr>
      </a:lvl9pPr>
    </p:bodyStyle>
    <p:otherStyle>
      <a:defPPr>
        <a:defRPr lang="en-US"/>
      </a:defPPr>
      <a:lvl1pPr marL="0" algn="l" defTabSz="685742" rtl="0" eaLnBrk="1" latinLnBrk="0" hangingPunct="1">
        <a:lnSpc>
          <a:spcPct val="99000"/>
        </a:lnSpc>
        <a:defRPr sz="1100" kern="1200">
          <a:solidFill>
            <a:schemeClr val="accent2"/>
          </a:solidFill>
          <a:latin typeface="+mn-lt"/>
          <a:ea typeface="+mn-ea"/>
          <a:cs typeface="+mn-cs"/>
        </a:defRPr>
      </a:lvl1pPr>
      <a:lvl2pPr marL="0" algn="l" defTabSz="685742" rtl="0" eaLnBrk="1" latinLnBrk="0" hangingPunct="1">
        <a:lnSpc>
          <a:spcPct val="99000"/>
        </a:lnSpc>
        <a:spcBef>
          <a:spcPts val="675"/>
        </a:spcBef>
        <a:defRPr sz="1100" b="1" kern="1200">
          <a:solidFill>
            <a:schemeClr val="accent2"/>
          </a:solidFill>
          <a:latin typeface="+mn-lt"/>
          <a:ea typeface="+mn-ea"/>
          <a:cs typeface="+mn-cs"/>
        </a:defRPr>
      </a:lvl2pPr>
      <a:lvl3pPr marL="116576" indent="-116576" algn="l" defTabSz="685742" rtl="0" eaLnBrk="1" latinLnBrk="0" hangingPunct="1">
        <a:lnSpc>
          <a:spcPct val="99000"/>
        </a:lnSpc>
        <a:buSzPct val="91000"/>
        <a:buFont typeface="Arial" panose="020B0604020202020204" pitchFamily="34" charset="0"/>
        <a:buChar char="•"/>
        <a:defRPr sz="1100" kern="1200">
          <a:solidFill>
            <a:schemeClr val="accent2"/>
          </a:solidFill>
          <a:latin typeface="+mn-lt"/>
          <a:ea typeface="+mn-ea"/>
          <a:cs typeface="+mn-cs"/>
        </a:defRPr>
      </a:lvl3pPr>
      <a:lvl4pPr marL="116576" indent="-116576" algn="l" defTabSz="685742" rtl="0" eaLnBrk="1" latinLnBrk="0" hangingPunct="1">
        <a:lnSpc>
          <a:spcPct val="99000"/>
        </a:lnSpc>
        <a:spcBef>
          <a:spcPts val="675"/>
        </a:spcBef>
        <a:buSzPct val="91000"/>
        <a:buFont typeface="Arial" panose="020B0604020202020204" pitchFamily="34" charset="0"/>
        <a:buChar char="•"/>
        <a:defRPr sz="1100" b="1" kern="1200">
          <a:solidFill>
            <a:schemeClr val="accent2"/>
          </a:solidFill>
          <a:latin typeface="+mn-lt"/>
          <a:ea typeface="+mn-ea"/>
          <a:cs typeface="+mn-cs"/>
        </a:defRPr>
      </a:lvl4pPr>
      <a:lvl5pPr marL="116576" algn="l" defTabSz="685742" rtl="0" eaLnBrk="1" latinLnBrk="0" hangingPunct="1">
        <a:lnSpc>
          <a:spcPct val="99000"/>
        </a:lnSpc>
        <a:defRPr sz="1100" kern="1200">
          <a:solidFill>
            <a:schemeClr val="accent2"/>
          </a:solidFill>
          <a:latin typeface="+mn-lt"/>
          <a:ea typeface="+mn-ea"/>
          <a:cs typeface="+mn-cs"/>
        </a:defRPr>
      </a:lvl5pPr>
      <a:lvl6pPr marL="0" algn="l" defTabSz="685742" rtl="0" eaLnBrk="1" latinLnBrk="0" hangingPunct="1">
        <a:lnSpc>
          <a:spcPct val="99000"/>
        </a:lnSpc>
        <a:defRPr sz="1100" kern="1200">
          <a:solidFill>
            <a:schemeClr val="accent2"/>
          </a:solidFill>
          <a:latin typeface="+mn-lt"/>
          <a:ea typeface="+mn-ea"/>
          <a:cs typeface="+mn-cs"/>
        </a:defRPr>
      </a:lvl6pPr>
      <a:lvl7pPr marL="0" algn="l" defTabSz="685742" rtl="0" eaLnBrk="1" latinLnBrk="0" hangingPunct="1">
        <a:lnSpc>
          <a:spcPct val="99000"/>
        </a:lnSpc>
        <a:defRPr sz="1100" kern="1200">
          <a:solidFill>
            <a:schemeClr val="accent2"/>
          </a:solidFill>
          <a:latin typeface="+mn-lt"/>
          <a:ea typeface="+mn-ea"/>
          <a:cs typeface="+mn-cs"/>
        </a:defRPr>
      </a:lvl7pPr>
      <a:lvl8pPr marL="0" algn="l" defTabSz="685742" rtl="0" eaLnBrk="1" latinLnBrk="0" hangingPunct="1">
        <a:lnSpc>
          <a:spcPct val="99000"/>
        </a:lnSpc>
        <a:defRPr sz="1100" kern="1200">
          <a:solidFill>
            <a:schemeClr val="accent2"/>
          </a:solidFill>
          <a:latin typeface="+mn-lt"/>
          <a:ea typeface="+mn-ea"/>
          <a:cs typeface="+mn-cs"/>
        </a:defRPr>
      </a:lvl8pPr>
      <a:lvl9pPr marL="0" algn="l" defTabSz="685742" rtl="0" eaLnBrk="1" latinLnBrk="0" hangingPunct="1">
        <a:lnSpc>
          <a:spcPct val="99000"/>
        </a:lnSpc>
        <a:defRPr sz="1100" kern="1200">
          <a:solidFill>
            <a:schemeClr val="accent2"/>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324" tIns="45661" rIns="91324" bIns="45661"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324" tIns="45661" rIns="91324" bIns="45661"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324" tIns="45661" rIns="91324" bIns="45661" rtlCol="0" anchor="ctr"/>
          <a:lstStyle>
            <a:lvl1pPr algn="l">
              <a:defRPr sz="1200">
                <a:solidFill>
                  <a:schemeClr val="accent1">
                    <a:lumMod val="75000"/>
                  </a:schemeClr>
                </a:solidFill>
                <a:latin typeface="GE Inspira Pitch" panose="020F0603030400020203" pitchFamily="34" charset="0"/>
                <a:ea typeface="GE汉仪细圆简" panose="02010600000101010101" pitchFamily="2" charset="-122"/>
              </a:defRPr>
            </a:lvl1pPr>
          </a:lstStyle>
          <a:p>
            <a:fld id="{530820CF-B880-4189-942D-D702A7CBA730}" type="datetimeFigureOut">
              <a:rPr lang="zh-CN" altLang="en-US" smtClean="0">
                <a:solidFill>
                  <a:srgbClr val="4F81BD">
                    <a:lumMod val="75000"/>
                  </a:srgbClr>
                </a:solidFill>
              </a:rPr>
              <a:pPr/>
              <a:t>2017/5/4</a:t>
            </a:fld>
            <a:endParaRPr lang="zh-CN" altLang="en-US">
              <a:solidFill>
                <a:srgbClr val="4F81BD">
                  <a:lumMod val="75000"/>
                </a:srgbClr>
              </a:solidFill>
            </a:endParaRPr>
          </a:p>
        </p:txBody>
      </p:sp>
      <p:sp>
        <p:nvSpPr>
          <p:cNvPr id="5" name="页脚占位符 4"/>
          <p:cNvSpPr>
            <a:spLocks noGrp="1"/>
          </p:cNvSpPr>
          <p:nvPr>
            <p:ph type="ftr" sz="quarter" idx="3"/>
          </p:nvPr>
        </p:nvSpPr>
        <p:spPr>
          <a:xfrm>
            <a:off x="3124203" y="4767264"/>
            <a:ext cx="2895600" cy="273844"/>
          </a:xfrm>
          <a:prstGeom prst="rect">
            <a:avLst/>
          </a:prstGeom>
        </p:spPr>
        <p:txBody>
          <a:bodyPr vert="horz" lIns="91324" tIns="45661" rIns="91324" bIns="45661" rtlCol="0" anchor="ctr"/>
          <a:lstStyle>
            <a:lvl1pPr algn="ctr">
              <a:defRPr sz="1200">
                <a:solidFill>
                  <a:schemeClr val="accent1">
                    <a:lumMod val="75000"/>
                  </a:schemeClr>
                </a:solidFill>
                <a:latin typeface="GE Inspira Pitch" panose="020F0603030400020203" pitchFamily="34" charset="0"/>
                <a:ea typeface="GE汉仪细圆简" panose="02010600000101010101" pitchFamily="2" charset="-122"/>
              </a:defRPr>
            </a:lvl1pPr>
          </a:lstStyle>
          <a:p>
            <a:endParaRPr lang="zh-CN" altLang="en-US">
              <a:solidFill>
                <a:srgbClr val="4F81BD">
                  <a:lumMod val="75000"/>
                </a:srgbClr>
              </a:solidFill>
            </a:endParaRPr>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324" tIns="45661" rIns="91324" bIns="45661" rtlCol="0" anchor="ctr"/>
          <a:lstStyle>
            <a:lvl1pPr algn="r">
              <a:defRPr sz="1200">
                <a:solidFill>
                  <a:schemeClr val="accent1">
                    <a:lumMod val="75000"/>
                  </a:schemeClr>
                </a:solidFill>
                <a:latin typeface="GE Inspira Pitch" panose="020F0603030400020203" pitchFamily="34" charset="0"/>
                <a:ea typeface="GE汉仪细圆简" panose="02010600000101010101" pitchFamily="2" charset="-122"/>
              </a:defRPr>
            </a:lvl1pPr>
          </a:lstStyle>
          <a:p>
            <a:fld id="{0C913308-F349-4B6D-A68A-DD1791B4A57B}" type="slidenum">
              <a:rPr lang="zh-CN" altLang="en-US" smtClean="0">
                <a:solidFill>
                  <a:srgbClr val="4F81BD">
                    <a:lumMod val="75000"/>
                  </a:srgbClr>
                </a:solidFill>
              </a:rPr>
              <a:pPr/>
              <a:t>‹#›</a:t>
            </a:fld>
            <a:endParaRPr lang="zh-CN" altLang="en-US">
              <a:solidFill>
                <a:srgbClr val="4F81BD">
                  <a:lumMod val="75000"/>
                </a:srgbClr>
              </a:solidFill>
            </a:endParaRPr>
          </a:p>
        </p:txBody>
      </p:sp>
    </p:spTree>
    <p:extLst>
      <p:ext uri="{BB962C8B-B14F-4D97-AF65-F5344CB8AC3E}">
        <p14:creationId xmlns:p14="http://schemas.microsoft.com/office/powerpoint/2010/main" val="55024171"/>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Lst>
  <p:txStyles>
    <p:titleStyle>
      <a:lvl1pPr algn="l" defTabSz="913208" rtl="0" eaLnBrk="1" latinLnBrk="0" hangingPunct="1">
        <a:spcBef>
          <a:spcPct val="0"/>
        </a:spcBef>
        <a:buNone/>
        <a:defRPr sz="4400" kern="1200">
          <a:solidFill>
            <a:schemeClr val="accent1">
              <a:lumMod val="75000"/>
            </a:schemeClr>
          </a:solidFill>
          <a:latin typeface="GE Inspira Pitch" panose="020F0603030400020203" pitchFamily="34" charset="0"/>
          <a:ea typeface="GE汉仪细圆简" panose="02010600000101010101" pitchFamily="2" charset="-122"/>
          <a:cs typeface="+mj-cs"/>
        </a:defRPr>
      </a:lvl1pPr>
    </p:titleStyle>
    <p:bodyStyle>
      <a:lvl1pPr marL="342454" indent="-342454" algn="l" defTabSz="913208" rtl="0" eaLnBrk="1" latinLnBrk="0" hangingPunct="1">
        <a:spcBef>
          <a:spcPct val="20000"/>
        </a:spcBef>
        <a:buFont typeface="Arial" pitchFamily="34" charset="0"/>
        <a:buChar char="•"/>
        <a:defRPr sz="3200" kern="1200">
          <a:solidFill>
            <a:schemeClr val="accent1">
              <a:lumMod val="75000"/>
            </a:schemeClr>
          </a:solidFill>
          <a:latin typeface="GE Inspira Pitch" panose="020F0603030400020203" pitchFamily="34" charset="0"/>
          <a:ea typeface="GE汉仪细圆简" panose="02010600000101010101" pitchFamily="2" charset="-122"/>
          <a:cs typeface="+mn-cs"/>
        </a:defRPr>
      </a:lvl1pPr>
      <a:lvl2pPr marL="741982" indent="-285376" algn="l" defTabSz="913208" rtl="0" eaLnBrk="1" latinLnBrk="0" hangingPunct="1">
        <a:spcBef>
          <a:spcPct val="20000"/>
        </a:spcBef>
        <a:buFont typeface="Arial" pitchFamily="34" charset="0"/>
        <a:buChar char="–"/>
        <a:defRPr sz="2800" kern="1200">
          <a:solidFill>
            <a:schemeClr val="accent1">
              <a:lumMod val="75000"/>
            </a:schemeClr>
          </a:solidFill>
          <a:latin typeface="GE Inspira Pitch" panose="020F0603030400020203" pitchFamily="34" charset="0"/>
          <a:ea typeface="GE汉仪细圆简" panose="02010600000101010101" pitchFamily="2" charset="-122"/>
          <a:cs typeface="+mn-cs"/>
        </a:defRPr>
      </a:lvl2pPr>
      <a:lvl3pPr marL="1141510" indent="-228303" algn="l" defTabSz="913208" rtl="0" eaLnBrk="1" latinLnBrk="0" hangingPunct="1">
        <a:spcBef>
          <a:spcPct val="20000"/>
        </a:spcBef>
        <a:buFont typeface="Arial" pitchFamily="34" charset="0"/>
        <a:buChar char="•"/>
        <a:defRPr sz="2400" kern="1200">
          <a:solidFill>
            <a:schemeClr val="accent1">
              <a:lumMod val="75000"/>
            </a:schemeClr>
          </a:solidFill>
          <a:latin typeface="GE Inspira Pitch" panose="020F0603030400020203" pitchFamily="34" charset="0"/>
          <a:ea typeface="GE汉仪细圆简" panose="02010600000101010101" pitchFamily="2" charset="-122"/>
          <a:cs typeface="+mn-cs"/>
        </a:defRPr>
      </a:lvl3pPr>
      <a:lvl4pPr marL="1598114" indent="-228303" algn="l" defTabSz="913208" rtl="0" eaLnBrk="1" latinLnBrk="0" hangingPunct="1">
        <a:spcBef>
          <a:spcPct val="20000"/>
        </a:spcBef>
        <a:buFont typeface="Arial" pitchFamily="34" charset="0"/>
        <a:buChar char="–"/>
        <a:defRPr sz="2000" kern="1200">
          <a:solidFill>
            <a:schemeClr val="accent1">
              <a:lumMod val="75000"/>
            </a:schemeClr>
          </a:solidFill>
          <a:latin typeface="GE Inspira Pitch" panose="020F0603030400020203" pitchFamily="34" charset="0"/>
          <a:ea typeface="GE汉仪细圆简" panose="02010600000101010101" pitchFamily="2" charset="-122"/>
          <a:cs typeface="+mn-cs"/>
        </a:defRPr>
      </a:lvl4pPr>
      <a:lvl5pPr marL="2054718" indent="-228303" algn="l" defTabSz="913208" rtl="0" eaLnBrk="1" latinLnBrk="0" hangingPunct="1">
        <a:spcBef>
          <a:spcPct val="20000"/>
        </a:spcBef>
        <a:buFont typeface="Arial" pitchFamily="34" charset="0"/>
        <a:buChar char="»"/>
        <a:defRPr sz="2000" kern="1200">
          <a:solidFill>
            <a:schemeClr val="accent1">
              <a:lumMod val="75000"/>
            </a:schemeClr>
          </a:solidFill>
          <a:latin typeface="GE Inspira Pitch" panose="020F0603030400020203" pitchFamily="34" charset="0"/>
          <a:ea typeface="GE汉仪细圆简" panose="02010600000101010101" pitchFamily="2" charset="-122"/>
          <a:cs typeface="+mn-cs"/>
        </a:defRPr>
      </a:lvl5pPr>
      <a:lvl6pPr marL="2511321" indent="-228303" algn="l" defTabSz="9132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925" indent="-228303" algn="l" defTabSz="9132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529" indent="-228303" algn="l" defTabSz="9132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132" indent="-228303" algn="l" defTabSz="9132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3208" rtl="0" eaLnBrk="1" latinLnBrk="0" hangingPunct="1">
        <a:defRPr sz="1800" kern="1200">
          <a:solidFill>
            <a:schemeClr val="tx1"/>
          </a:solidFill>
          <a:latin typeface="+mn-lt"/>
          <a:ea typeface="+mn-ea"/>
          <a:cs typeface="+mn-cs"/>
        </a:defRPr>
      </a:lvl1pPr>
      <a:lvl2pPr marL="456604" algn="l" defTabSz="913208" rtl="0" eaLnBrk="1" latinLnBrk="0" hangingPunct="1">
        <a:defRPr sz="1800" kern="1200">
          <a:solidFill>
            <a:schemeClr val="tx1"/>
          </a:solidFill>
          <a:latin typeface="+mn-lt"/>
          <a:ea typeface="+mn-ea"/>
          <a:cs typeface="+mn-cs"/>
        </a:defRPr>
      </a:lvl2pPr>
      <a:lvl3pPr marL="913208" algn="l" defTabSz="913208" rtl="0" eaLnBrk="1" latinLnBrk="0" hangingPunct="1">
        <a:defRPr sz="1800" kern="1200">
          <a:solidFill>
            <a:schemeClr val="tx1"/>
          </a:solidFill>
          <a:latin typeface="+mn-lt"/>
          <a:ea typeface="+mn-ea"/>
          <a:cs typeface="+mn-cs"/>
        </a:defRPr>
      </a:lvl3pPr>
      <a:lvl4pPr marL="1369812" algn="l" defTabSz="913208" rtl="0" eaLnBrk="1" latinLnBrk="0" hangingPunct="1">
        <a:defRPr sz="1800" kern="1200">
          <a:solidFill>
            <a:schemeClr val="tx1"/>
          </a:solidFill>
          <a:latin typeface="+mn-lt"/>
          <a:ea typeface="+mn-ea"/>
          <a:cs typeface="+mn-cs"/>
        </a:defRPr>
      </a:lvl4pPr>
      <a:lvl5pPr marL="1826415" algn="l" defTabSz="913208" rtl="0" eaLnBrk="1" latinLnBrk="0" hangingPunct="1">
        <a:defRPr sz="1800" kern="1200">
          <a:solidFill>
            <a:schemeClr val="tx1"/>
          </a:solidFill>
          <a:latin typeface="+mn-lt"/>
          <a:ea typeface="+mn-ea"/>
          <a:cs typeface="+mn-cs"/>
        </a:defRPr>
      </a:lvl5pPr>
      <a:lvl6pPr marL="2283020" algn="l" defTabSz="913208" rtl="0" eaLnBrk="1" latinLnBrk="0" hangingPunct="1">
        <a:defRPr sz="1800" kern="1200">
          <a:solidFill>
            <a:schemeClr val="tx1"/>
          </a:solidFill>
          <a:latin typeface="+mn-lt"/>
          <a:ea typeface="+mn-ea"/>
          <a:cs typeface="+mn-cs"/>
        </a:defRPr>
      </a:lvl6pPr>
      <a:lvl7pPr marL="2739624" algn="l" defTabSz="913208" rtl="0" eaLnBrk="1" latinLnBrk="0" hangingPunct="1">
        <a:defRPr sz="1800" kern="1200">
          <a:solidFill>
            <a:schemeClr val="tx1"/>
          </a:solidFill>
          <a:latin typeface="+mn-lt"/>
          <a:ea typeface="+mn-ea"/>
          <a:cs typeface="+mn-cs"/>
        </a:defRPr>
      </a:lvl7pPr>
      <a:lvl8pPr marL="3196227" algn="l" defTabSz="913208" rtl="0" eaLnBrk="1" latinLnBrk="0" hangingPunct="1">
        <a:defRPr sz="1800" kern="1200">
          <a:solidFill>
            <a:schemeClr val="tx1"/>
          </a:solidFill>
          <a:latin typeface="+mn-lt"/>
          <a:ea typeface="+mn-ea"/>
          <a:cs typeface="+mn-cs"/>
        </a:defRPr>
      </a:lvl8pPr>
      <a:lvl9pPr marL="3652832" algn="l" defTabSz="913208"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1" y="1223010"/>
            <a:ext cx="7618511"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2005679" y="4764226"/>
            <a:ext cx="206727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891"/>
            <a:r>
              <a:rPr lang="en-US"/>
              <a:t>Title or Job Number | XX Month 201X</a:t>
            </a:r>
            <a:endParaRPr lang="en-US" dirty="0"/>
          </a:p>
        </p:txBody>
      </p:sp>
      <p:sp>
        <p:nvSpPr>
          <p:cNvPr id="6" name="Slide Number Placeholder 5"/>
          <p:cNvSpPr>
            <a:spLocks noGrp="1"/>
          </p:cNvSpPr>
          <p:nvPr>
            <p:ph type="sldNum" sz="quarter" idx="4"/>
          </p:nvPr>
        </p:nvSpPr>
        <p:spPr>
          <a:xfrm>
            <a:off x="8560531" y="4757553"/>
            <a:ext cx="274320" cy="101918"/>
          </a:xfrm>
          <a:prstGeom prst="rect">
            <a:avLst/>
          </a:prstGeom>
        </p:spPr>
        <p:txBody>
          <a:bodyPr vert="horz" lIns="0" tIns="0" rIns="0" bIns="0" rtlCol="0" anchor="t" anchorCtr="0"/>
          <a:lstStyle>
            <a:lvl1pPr algn="r">
              <a:defRPr sz="700">
                <a:solidFill>
                  <a:srgbClr val="898989"/>
                </a:solidFill>
                <a:latin typeface="+mn-lt"/>
              </a:defRPr>
            </a:lvl1pPr>
          </a:lstStyle>
          <a:p>
            <a:pPr defTabSz="685891"/>
            <a:fld id="{0D558541-60C9-42A2-8392-FF12533A6B7A}" type="slidenum">
              <a:rPr lang="en-US" smtClean="0"/>
              <a:pPr defTabSz="685891"/>
              <a:t>‹#›</a:t>
            </a:fld>
            <a:endParaRPr lang="en-US" dirty="0"/>
          </a:p>
        </p:txBody>
      </p:sp>
      <p:pic>
        <p:nvPicPr>
          <p:cNvPr id="9" name="Picture 8" descr="GE Logo.png"/>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402913" y="4662558"/>
            <a:ext cx="354522" cy="350023"/>
          </a:xfrm>
          <a:prstGeom prst="rect">
            <a:avLst/>
          </a:prstGeom>
        </p:spPr>
      </p:pic>
    </p:spTree>
    <p:extLst>
      <p:ext uri="{BB962C8B-B14F-4D97-AF65-F5344CB8AC3E}">
        <p14:creationId xmlns:p14="http://schemas.microsoft.com/office/powerpoint/2010/main" val="4135776601"/>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6" r:id="rId3"/>
    <p:sldLayoutId id="2147484637" r:id="rId4"/>
    <p:sldLayoutId id="2147484638" r:id="rId5"/>
    <p:sldLayoutId id="2147484639" r:id="rId6"/>
    <p:sldLayoutId id="2147484640" r:id="rId7"/>
    <p:sldLayoutId id="2147484641" r:id="rId8"/>
    <p:sldLayoutId id="2147484642" r:id="rId9"/>
    <p:sldLayoutId id="2147484643" r:id="rId10"/>
    <p:sldLayoutId id="2147484644" r:id="rId11"/>
    <p:sldLayoutId id="2147484645" r:id="rId12"/>
    <p:sldLayoutId id="2147484646" r:id="rId13"/>
    <p:sldLayoutId id="2147484647" r:id="rId14"/>
    <p:sldLayoutId id="2147484648" r:id="rId15"/>
    <p:sldLayoutId id="2147484649" r:id="rId16"/>
    <p:sldLayoutId id="2147484650" r:id="rId17"/>
    <p:sldLayoutId id="2147484651" r:id="rId18"/>
    <p:sldLayoutId id="2147484652" r:id="rId19"/>
    <p:sldLayoutId id="2147484653" r:id="rId20"/>
    <p:sldLayoutId id="2147484654" r:id="rId21"/>
    <p:sldLayoutId id="2147484655" r:id="rId22"/>
    <p:sldLayoutId id="2147484656" r:id="rId23"/>
    <p:sldLayoutId id="2147484657" r:id="rId24"/>
    <p:sldLayoutId id="2147484658" r:id="rId25"/>
    <p:sldLayoutId id="2147484659" r:id="rId26"/>
    <p:sldLayoutId id="2147484660" r:id="rId27"/>
    <p:sldLayoutId id="2147484661" r:id="rId28"/>
    <p:sldLayoutId id="2147484662" r:id="rId29"/>
    <p:sldLayoutId id="2147484663" r:id="rId30"/>
    <p:sldLayoutId id="2147484664" r:id="rId31"/>
    <p:sldLayoutId id="2147484665" r:id="rId32"/>
    <p:sldLayoutId id="2147484666" r:id="rId33"/>
    <p:sldLayoutId id="2147484667" r:id="rId34"/>
    <p:sldLayoutId id="2147484668" r:id="rId35"/>
  </p:sldLayoutIdLst>
  <p:hf hdr="0" ftr="0" dt="0"/>
  <p:txStyles>
    <p:titleStyle>
      <a:lvl1pPr algn="l" defTabSz="685891"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891"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420" indent="-136941" algn="l" defTabSz="685891"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300078" indent="-146467" algn="l" defTabSz="685891" rtl="0" eaLnBrk="1" latinLnBrk="0" hangingPunct="1">
        <a:lnSpc>
          <a:spcPct val="100000"/>
        </a:lnSpc>
        <a:spcBef>
          <a:spcPts val="600"/>
        </a:spcBef>
        <a:buFont typeface="GE Inspira Pitch" panose="020F0603030400020203" pitchFamily="34" charset="0"/>
        <a:buChar char="–"/>
        <a:defRPr sz="1400" kern="1200" spc="0">
          <a:solidFill>
            <a:schemeClr val="tx1"/>
          </a:solidFill>
          <a:latin typeface="+mn-lt"/>
          <a:ea typeface="+mn-ea"/>
          <a:cs typeface="+mn-cs"/>
        </a:defRPr>
      </a:lvl3pPr>
      <a:lvl4pPr marL="416774" indent="-125033" algn="l" defTabSz="685891"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3256"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6201"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47"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093"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39" indent="-171473" algn="l" defTabSz="68589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1" y="1223010"/>
            <a:ext cx="7618511"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2005679" y="4764226"/>
            <a:ext cx="2067270" cy="101918"/>
          </a:xfrm>
          <a:prstGeom prst="rect">
            <a:avLst/>
          </a:prstGeom>
        </p:spPr>
        <p:txBody>
          <a:bodyPr vert="horz" lIns="0" tIns="0" rIns="0" bIns="0" rtlCol="0" anchor="t" anchorCtr="0"/>
          <a:lstStyle>
            <a:lvl1pPr algn="r">
              <a:defRPr sz="675">
                <a:solidFill>
                  <a:srgbClr val="898989"/>
                </a:solidFill>
                <a:latin typeface="+mn-lt"/>
              </a:defRPr>
            </a:lvl1pPr>
          </a:lstStyle>
          <a:p>
            <a:pPr defTabSz="913284"/>
            <a:r>
              <a:rPr lang="en-US"/>
              <a:t>Title or Job Number | XX Month 201X</a:t>
            </a:r>
            <a:endParaRPr lang="en-US" dirty="0"/>
          </a:p>
        </p:txBody>
      </p:sp>
      <p:sp>
        <p:nvSpPr>
          <p:cNvPr id="6" name="Slide Number Placeholder 5"/>
          <p:cNvSpPr>
            <a:spLocks noGrp="1"/>
          </p:cNvSpPr>
          <p:nvPr>
            <p:ph type="sldNum" sz="quarter" idx="4"/>
          </p:nvPr>
        </p:nvSpPr>
        <p:spPr>
          <a:xfrm>
            <a:off x="8560531" y="4757553"/>
            <a:ext cx="274320" cy="101918"/>
          </a:xfrm>
          <a:prstGeom prst="rect">
            <a:avLst/>
          </a:prstGeom>
        </p:spPr>
        <p:txBody>
          <a:bodyPr vert="horz" lIns="0" tIns="0" rIns="0" bIns="0" rtlCol="0" anchor="t" anchorCtr="0"/>
          <a:lstStyle>
            <a:lvl1pPr algn="r">
              <a:defRPr sz="675">
                <a:solidFill>
                  <a:srgbClr val="898989"/>
                </a:solidFill>
                <a:latin typeface="+mn-lt"/>
              </a:defRPr>
            </a:lvl1pPr>
          </a:lstStyle>
          <a:p>
            <a:pPr defTabSz="913284"/>
            <a:fld id="{0D558541-60C9-42A2-8392-FF12533A6B7A}" type="slidenum">
              <a:rPr lang="en-US" smtClean="0"/>
              <a:pPr defTabSz="913284"/>
              <a:t>‹#›</a:t>
            </a:fld>
            <a:endParaRPr lang="en-US" dirty="0"/>
          </a:p>
        </p:txBody>
      </p:sp>
      <p:pic>
        <p:nvPicPr>
          <p:cNvPr id="9" name="Picture 8" descr="GE Logo.png"/>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402913" y="4662558"/>
            <a:ext cx="354522" cy="350023"/>
          </a:xfrm>
          <a:prstGeom prst="rect">
            <a:avLst/>
          </a:prstGeom>
        </p:spPr>
      </p:pic>
    </p:spTree>
    <p:extLst>
      <p:ext uri="{BB962C8B-B14F-4D97-AF65-F5344CB8AC3E}">
        <p14:creationId xmlns:p14="http://schemas.microsoft.com/office/powerpoint/2010/main" val="2973477383"/>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 id="2147484685" r:id="rId16"/>
    <p:sldLayoutId id="2147484686" r:id="rId17"/>
    <p:sldLayoutId id="2147484687" r:id="rId18"/>
    <p:sldLayoutId id="2147484688" r:id="rId19"/>
    <p:sldLayoutId id="2147484689" r:id="rId20"/>
    <p:sldLayoutId id="2147484690" r:id="rId21"/>
    <p:sldLayoutId id="2147484691" r:id="rId22"/>
    <p:sldLayoutId id="2147484692" r:id="rId23"/>
    <p:sldLayoutId id="2147484693" r:id="rId24"/>
    <p:sldLayoutId id="2147484694" r:id="rId25"/>
    <p:sldLayoutId id="2147484695" r:id="rId26"/>
    <p:sldLayoutId id="2147484696" r:id="rId27"/>
    <p:sldLayoutId id="2147484697" r:id="rId28"/>
    <p:sldLayoutId id="2147484698" r:id="rId29"/>
    <p:sldLayoutId id="2147484699" r:id="rId30"/>
    <p:sldLayoutId id="2147484700" r:id="rId31"/>
    <p:sldLayoutId id="2147484701" r:id="rId32"/>
    <p:sldLayoutId id="2147484702" r:id="rId33"/>
    <p:sldLayoutId id="2147484703" r:id="rId34"/>
    <p:sldLayoutId id="2147484704" r:id="rId35"/>
  </p:sldLayoutIdLst>
  <p:hf hdr="0" ftr="0" dt="0"/>
  <p:txStyles>
    <p:titleStyle>
      <a:lvl1pPr algn="l" defTabSz="685800" rtl="0" eaLnBrk="1" latinLnBrk="0" hangingPunct="1">
        <a:lnSpc>
          <a:spcPct val="90000"/>
        </a:lnSpc>
        <a:spcBef>
          <a:spcPct val="0"/>
        </a:spcBef>
        <a:buNone/>
        <a:defRPr sz="2400" kern="1200" spc="0" baseline="0">
          <a:solidFill>
            <a:schemeClr val="tx1"/>
          </a:solidFill>
          <a:latin typeface="+mj-lt"/>
          <a:ea typeface="+mj-ea"/>
          <a:cs typeface="+mj-cs"/>
        </a:defRPr>
      </a:lvl1pPr>
    </p:titleStyle>
    <p:bodyStyle>
      <a:lvl1pPr marL="0" indent="0" algn="l" defTabSz="685800" rtl="0" eaLnBrk="1" latinLnBrk="0" hangingPunct="1">
        <a:lnSpc>
          <a:spcPct val="100000"/>
        </a:lnSpc>
        <a:spcBef>
          <a:spcPts val="900"/>
        </a:spcBef>
        <a:buFont typeface="Arial" pitchFamily="34" charset="0"/>
        <a:buNone/>
        <a:defRPr sz="2100" kern="1200" spc="0" baseline="0">
          <a:solidFill>
            <a:schemeClr val="tx1"/>
          </a:solidFill>
          <a:latin typeface="+mn-lt"/>
          <a:ea typeface="+mn-ea"/>
          <a:cs typeface="+mn-cs"/>
        </a:defRPr>
      </a:lvl1pPr>
      <a:lvl2pPr marL="152400" indent="-136922" algn="l" defTabSz="685800" rtl="0" eaLnBrk="1" latinLnBrk="0" hangingPunct="1">
        <a:lnSpc>
          <a:spcPct val="100000"/>
        </a:lnSpc>
        <a:spcBef>
          <a:spcPts val="750"/>
        </a:spcBef>
        <a:buFont typeface="Arial" pitchFamily="34" charset="0"/>
        <a:buChar char="•"/>
        <a:defRPr sz="1500" kern="1200" spc="0">
          <a:solidFill>
            <a:schemeClr val="tx1"/>
          </a:solidFill>
          <a:latin typeface="+mn-lt"/>
          <a:ea typeface="+mn-ea"/>
          <a:cs typeface="+mn-cs"/>
        </a:defRPr>
      </a:lvl2pPr>
      <a:lvl3pPr marL="300038" indent="-146447" algn="l" defTabSz="685800" rtl="0" eaLnBrk="1" latinLnBrk="0" hangingPunct="1">
        <a:lnSpc>
          <a:spcPct val="100000"/>
        </a:lnSpc>
        <a:spcBef>
          <a:spcPts val="600"/>
        </a:spcBef>
        <a:buFont typeface="GE Inspira Pitch" panose="020F0603030400020203" pitchFamily="34" charset="0"/>
        <a:buChar char="–"/>
        <a:defRPr sz="1350" kern="1200" spc="0">
          <a:solidFill>
            <a:schemeClr val="tx1"/>
          </a:solidFill>
          <a:latin typeface="+mn-lt"/>
          <a:ea typeface="+mn-ea"/>
          <a:cs typeface="+mn-cs"/>
        </a:defRPr>
      </a:lvl3pPr>
      <a:lvl4pPr marL="416719" indent="-125016" algn="l" defTabSz="685800" rtl="0" eaLnBrk="1" latinLnBrk="0" hangingPunct="1">
        <a:lnSpc>
          <a:spcPct val="100000"/>
        </a:lnSpc>
        <a:spcBef>
          <a:spcPts val="450"/>
        </a:spcBef>
        <a:buFont typeface="Arial" pitchFamily="34" charset="0"/>
        <a:buChar char="•"/>
        <a:defRPr sz="1200" kern="1200" spc="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6604"/>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6604"/>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6604"/>
            <a:fld id="{BFDC49DC-4C59-0B46-B4E4-08C86B3978D0}" type="slidenum">
              <a:rPr lang="en-US" smtClean="0">
                <a:solidFill>
                  <a:srgbClr val="454545"/>
                </a:solidFill>
              </a:rPr>
              <a:pPr defTabSz="456604"/>
              <a:t>‹#›</a:t>
            </a:fld>
            <a:endParaRPr lang="en-US" dirty="0">
              <a:solidFill>
                <a:srgbClr val="454545"/>
              </a:solidFill>
            </a:endParaRPr>
          </a:p>
        </p:txBody>
      </p:sp>
    </p:spTree>
    <p:extLst>
      <p:ext uri="{BB962C8B-B14F-4D97-AF65-F5344CB8AC3E}">
        <p14:creationId xmlns:p14="http://schemas.microsoft.com/office/powerpoint/2010/main" val="389512632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11" r:id="rId22"/>
    <p:sldLayoutId id="2147483813" r:id="rId23"/>
    <p:sldLayoutId id="2147483814" r:id="rId24"/>
    <p:sldLayoutId id="2147483815" r:id="rId25"/>
    <p:sldLayoutId id="2147483816" r:id="rId26"/>
    <p:sldLayoutId id="2147483817" r:id="rId27"/>
    <p:sldLayoutId id="2147483818" r:id="rId28"/>
    <p:sldLayoutId id="2147483819" r:id="rId29"/>
  </p:sldLayoutIdLst>
  <p:hf hdr="0"/>
  <p:txStyles>
    <p:titleStyle>
      <a:lvl1pPr algn="l" defTabSz="456604"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604"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644" indent="-182644" algn="l" defTabSz="456604"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644" indent="-182644" algn="l" defTabSz="456604"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604" indent="-182644" algn="l" defTabSz="456604"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4718" indent="-228303" algn="l" defTabSz="456604"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1321" indent="-228303" algn="l" defTabSz="456604" rtl="0" eaLnBrk="1" latinLnBrk="0" hangingPunct="1">
        <a:spcBef>
          <a:spcPct val="20000"/>
        </a:spcBef>
        <a:buFont typeface="Arial"/>
        <a:buChar char="•"/>
        <a:defRPr sz="2000" kern="1200">
          <a:solidFill>
            <a:schemeClr val="tx1"/>
          </a:solidFill>
          <a:latin typeface="+mn-lt"/>
          <a:ea typeface="+mn-ea"/>
          <a:cs typeface="+mn-cs"/>
        </a:defRPr>
      </a:lvl6pPr>
      <a:lvl7pPr marL="2967925" indent="-228303" algn="l" defTabSz="456604" rtl="0" eaLnBrk="1" latinLnBrk="0" hangingPunct="1">
        <a:spcBef>
          <a:spcPct val="20000"/>
        </a:spcBef>
        <a:buFont typeface="Arial"/>
        <a:buChar char="•"/>
        <a:defRPr sz="2000" kern="1200">
          <a:solidFill>
            <a:schemeClr val="tx1"/>
          </a:solidFill>
          <a:latin typeface="+mn-lt"/>
          <a:ea typeface="+mn-ea"/>
          <a:cs typeface="+mn-cs"/>
        </a:defRPr>
      </a:lvl7pPr>
      <a:lvl8pPr marL="3424529" indent="-228303" algn="l" defTabSz="456604" rtl="0" eaLnBrk="1" latinLnBrk="0" hangingPunct="1">
        <a:spcBef>
          <a:spcPct val="20000"/>
        </a:spcBef>
        <a:buFont typeface="Arial"/>
        <a:buChar char="•"/>
        <a:defRPr sz="2000" kern="1200">
          <a:solidFill>
            <a:schemeClr val="tx1"/>
          </a:solidFill>
          <a:latin typeface="+mn-lt"/>
          <a:ea typeface="+mn-ea"/>
          <a:cs typeface="+mn-cs"/>
        </a:defRPr>
      </a:lvl8pPr>
      <a:lvl9pPr marL="3881132" indent="-228303" algn="l" defTabSz="45660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04" rtl="0" eaLnBrk="1" latinLnBrk="0" hangingPunct="1">
        <a:defRPr sz="1800" kern="1200">
          <a:solidFill>
            <a:schemeClr val="tx1"/>
          </a:solidFill>
          <a:latin typeface="+mn-lt"/>
          <a:ea typeface="+mn-ea"/>
          <a:cs typeface="+mn-cs"/>
        </a:defRPr>
      </a:lvl1pPr>
      <a:lvl2pPr marL="456604" algn="l" defTabSz="456604" rtl="0" eaLnBrk="1" latinLnBrk="0" hangingPunct="1">
        <a:defRPr sz="1800" kern="1200">
          <a:solidFill>
            <a:schemeClr val="tx1"/>
          </a:solidFill>
          <a:latin typeface="+mn-lt"/>
          <a:ea typeface="+mn-ea"/>
          <a:cs typeface="+mn-cs"/>
        </a:defRPr>
      </a:lvl2pPr>
      <a:lvl3pPr marL="913208" algn="l" defTabSz="456604" rtl="0" eaLnBrk="1" latinLnBrk="0" hangingPunct="1">
        <a:defRPr sz="1800" kern="1200">
          <a:solidFill>
            <a:schemeClr val="tx1"/>
          </a:solidFill>
          <a:latin typeface="+mn-lt"/>
          <a:ea typeface="+mn-ea"/>
          <a:cs typeface="+mn-cs"/>
        </a:defRPr>
      </a:lvl3pPr>
      <a:lvl4pPr marL="1369812" algn="l" defTabSz="456604" rtl="0" eaLnBrk="1" latinLnBrk="0" hangingPunct="1">
        <a:defRPr sz="1800" kern="1200">
          <a:solidFill>
            <a:schemeClr val="tx1"/>
          </a:solidFill>
          <a:latin typeface="+mn-lt"/>
          <a:ea typeface="+mn-ea"/>
          <a:cs typeface="+mn-cs"/>
        </a:defRPr>
      </a:lvl4pPr>
      <a:lvl5pPr marL="1826415" algn="l" defTabSz="456604" rtl="0" eaLnBrk="1" latinLnBrk="0" hangingPunct="1">
        <a:defRPr sz="1800" kern="1200">
          <a:solidFill>
            <a:schemeClr val="tx1"/>
          </a:solidFill>
          <a:latin typeface="+mn-lt"/>
          <a:ea typeface="+mn-ea"/>
          <a:cs typeface="+mn-cs"/>
        </a:defRPr>
      </a:lvl5pPr>
      <a:lvl6pPr marL="2283020" algn="l" defTabSz="456604" rtl="0" eaLnBrk="1" latinLnBrk="0" hangingPunct="1">
        <a:defRPr sz="1800" kern="1200">
          <a:solidFill>
            <a:schemeClr val="tx1"/>
          </a:solidFill>
          <a:latin typeface="+mn-lt"/>
          <a:ea typeface="+mn-ea"/>
          <a:cs typeface="+mn-cs"/>
        </a:defRPr>
      </a:lvl6pPr>
      <a:lvl7pPr marL="2739624" algn="l" defTabSz="456604" rtl="0" eaLnBrk="1" latinLnBrk="0" hangingPunct="1">
        <a:defRPr sz="1800" kern="1200">
          <a:solidFill>
            <a:schemeClr val="tx1"/>
          </a:solidFill>
          <a:latin typeface="+mn-lt"/>
          <a:ea typeface="+mn-ea"/>
          <a:cs typeface="+mn-cs"/>
        </a:defRPr>
      </a:lvl7pPr>
      <a:lvl8pPr marL="3196227" algn="l" defTabSz="456604" rtl="0" eaLnBrk="1" latinLnBrk="0" hangingPunct="1">
        <a:defRPr sz="1800" kern="1200">
          <a:solidFill>
            <a:schemeClr val="tx1"/>
          </a:solidFill>
          <a:latin typeface="+mn-lt"/>
          <a:ea typeface="+mn-ea"/>
          <a:cs typeface="+mn-cs"/>
        </a:defRPr>
      </a:lvl8pPr>
      <a:lvl9pPr marL="3652832" algn="l" defTabSz="45660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Title Placeholder 7"/>
          <p:cNvSpPr>
            <a:spLocks noGrp="1" noChangeArrowheads="1"/>
          </p:cNvSpPr>
          <p:nvPr>
            <p:ph type="title" idx="4294967295"/>
          </p:nvPr>
        </p:nvSpPr>
        <p:spPr bwMode="auto">
          <a:xfrm>
            <a:off x="411785" y="273864"/>
            <a:ext cx="8312076"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GE汉仪中圆简" pitchFamily="2" charset="-122"/>
              </a:rPr>
              <a:t>Click to edit Master title style</a:t>
            </a:r>
          </a:p>
        </p:txBody>
      </p:sp>
      <p:sp>
        <p:nvSpPr>
          <p:cNvPr id="3075" name="Text Placeholder 9"/>
          <p:cNvSpPr>
            <a:spLocks noGrp="1" noChangeArrowheads="1"/>
          </p:cNvSpPr>
          <p:nvPr>
            <p:ph type="body" idx="1"/>
          </p:nvPr>
        </p:nvSpPr>
        <p:spPr bwMode="auto">
          <a:xfrm>
            <a:off x="411785" y="1158525"/>
            <a:ext cx="8312076"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GE汉仪中圆简" pitchFamily="2" charset="-122"/>
              </a:rPr>
              <a:t>Click to edit Master text styles</a:t>
            </a:r>
          </a:p>
          <a:p>
            <a:pPr lvl="1"/>
            <a:r>
              <a:rPr lang="zh-CN" altLang="zh-CN">
                <a:sym typeface="GE汉仪中圆简" pitchFamily="2" charset="-122"/>
              </a:rPr>
              <a:t>First level bullet </a:t>
            </a:r>
          </a:p>
          <a:p>
            <a:pPr lvl="2"/>
            <a:r>
              <a:rPr lang="zh-CN" altLang="zh-CN">
                <a:sym typeface="GE汉仪中圆简" pitchFamily="2" charset="-122"/>
              </a:rPr>
              <a:t>Second level bullet</a:t>
            </a:r>
          </a:p>
          <a:p>
            <a:pPr lvl="3"/>
            <a:r>
              <a:rPr lang="zh-CN" altLang="zh-CN">
                <a:sym typeface="GE汉仪中圆简" pitchFamily="2" charset="-122"/>
              </a:rPr>
              <a:t>Third level bullet</a:t>
            </a:r>
          </a:p>
        </p:txBody>
      </p:sp>
      <p:sp>
        <p:nvSpPr>
          <p:cNvPr id="3076" name="Date Placeholder 3"/>
          <p:cNvSpPr>
            <a:spLocks noGrp="1" noChangeArrowheads="1"/>
          </p:cNvSpPr>
          <p:nvPr>
            <p:ph type="dt" sz="half" idx="2"/>
          </p:nvPr>
        </p:nvSpPr>
        <p:spPr bwMode="auto">
          <a:xfrm>
            <a:off x="1700858" y="4766074"/>
            <a:ext cx="2807295" cy="1369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700">
                <a:latin typeface="+mn-lt"/>
                <a:ea typeface="+mn-ea"/>
                <a:sym typeface="GE汉仪中圆简" pitchFamily="2" charset="-122"/>
              </a:defRPr>
            </a:lvl1pPr>
          </a:lstStyle>
          <a:p>
            <a:pPr defTabSz="343189" eaLnBrk="0" fontAlgn="base" hangingPunct="0">
              <a:spcBef>
                <a:spcPct val="0"/>
              </a:spcBef>
              <a:spcAft>
                <a:spcPct val="0"/>
              </a:spcAft>
              <a:defRPr/>
            </a:pPr>
            <a:r>
              <a:rPr lang="zh-CN" altLang="zh-CN">
                <a:solidFill>
                  <a:srgbClr val="454545"/>
                </a:solidFill>
              </a:rPr>
              <a:t>Title or Job Number | XX Month 201X</a:t>
            </a:r>
          </a:p>
        </p:txBody>
      </p:sp>
      <p:sp>
        <p:nvSpPr>
          <p:cNvPr id="3077" name="Footer Placeholder 6"/>
          <p:cNvSpPr>
            <a:spLocks noGrp="1" noChangeArrowheads="1"/>
          </p:cNvSpPr>
          <p:nvPr>
            <p:ph type="ftr" sz="quarter" idx="3"/>
          </p:nvPr>
        </p:nvSpPr>
        <p:spPr bwMode="auto">
          <a:xfrm>
            <a:off x="4629947" y="4766074"/>
            <a:ext cx="3780061" cy="2405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700">
                <a:latin typeface="+mn-lt"/>
                <a:ea typeface="+mn-ea"/>
                <a:sym typeface="GE汉仪中圆简" pitchFamily="2" charset="-122"/>
              </a:defRPr>
            </a:lvl1pPr>
          </a:lstStyle>
          <a:p>
            <a:pPr defTabSz="343189" eaLnBrk="0" fontAlgn="base" hangingPunct="0">
              <a:spcBef>
                <a:spcPct val="0"/>
              </a:spcBef>
              <a:spcAft>
                <a:spcPct val="0"/>
              </a:spcAft>
              <a:defRPr/>
            </a:pPr>
            <a:r>
              <a:rPr lang="zh-CN" altLang="zh-CN">
                <a:solidFill>
                  <a:srgbClr val="454545"/>
                </a:solidFill>
              </a:rPr>
              <a:t>See tutorial regarding confidentiality disclosures.</a:t>
            </a:r>
          </a:p>
        </p:txBody>
      </p:sp>
      <p:pic>
        <p:nvPicPr>
          <p:cNvPr id="3078" name="Picture 12" descr="Monogram_blue_s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0592" y="4663679"/>
            <a:ext cx="343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Footer Placeholder 6"/>
          <p:cNvSpPr>
            <a:spLocks noChangeArrowheads="1"/>
          </p:cNvSpPr>
          <p:nvPr/>
        </p:nvSpPr>
        <p:spPr bwMode="auto">
          <a:xfrm>
            <a:off x="8411309" y="4766074"/>
            <a:ext cx="312717"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defTabSz="343189" fontAlgn="base">
              <a:spcBef>
                <a:spcPct val="0"/>
              </a:spcBef>
              <a:spcAft>
                <a:spcPct val="0"/>
              </a:spcAft>
              <a:buFont typeface="Arial" pitchFamily="34" charset="0"/>
              <a:buNone/>
              <a:defRPr/>
            </a:pPr>
            <a:fld id="{8F075B97-1716-4129-8993-49840B4DDB24}" type="slidenum">
              <a:rPr lang="en-US" altLang="zh-CN" smtClean="0">
                <a:solidFill>
                  <a:srgbClr val="454545"/>
                </a:solidFill>
                <a:latin typeface="GE汉仪中圆简" pitchFamily="2" charset="-122"/>
                <a:ea typeface="GE汉仪中圆简" pitchFamily="2" charset="-122"/>
                <a:sym typeface="GE汉仪中圆简" pitchFamily="2" charset="-122"/>
              </a:rPr>
              <a:pPr algn="r" defTabSz="343189" fontAlgn="base">
                <a:spcBef>
                  <a:spcPct val="0"/>
                </a:spcBef>
                <a:spcAft>
                  <a:spcPct val="0"/>
                </a:spcAft>
                <a:buFont typeface="Arial" pitchFamily="34" charset="0"/>
                <a:buNone/>
                <a:defRPr/>
              </a:pPr>
              <a:t>‹#›</a:t>
            </a:fld>
            <a:endParaRPr lang="en-US" altLang="zh-CN">
              <a:solidFill>
                <a:srgbClr val="454545"/>
              </a:solidFill>
              <a:latin typeface="GE汉仪中圆简" pitchFamily="2" charset="-122"/>
              <a:ea typeface="GE汉仪中圆简" pitchFamily="2" charset="-122"/>
              <a:sym typeface="GE汉仪中圆简" pitchFamily="2" charset="-122"/>
            </a:endParaRPr>
          </a:p>
        </p:txBody>
      </p:sp>
    </p:spTree>
    <p:extLst>
      <p:ext uri="{BB962C8B-B14F-4D97-AF65-F5344CB8AC3E}">
        <p14:creationId xmlns:p14="http://schemas.microsoft.com/office/powerpoint/2010/main" val="1231068520"/>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sldNum="0" hdr="0"/>
  <p:txStyles>
    <p:titleStyle>
      <a:lvl1pPr marL="343189" indent="-343189" algn="l" rtl="0" eaLnBrk="0" fontAlgn="base" hangingPunct="0">
        <a:lnSpc>
          <a:spcPct val="90000"/>
        </a:lnSpc>
        <a:spcBef>
          <a:spcPct val="0"/>
        </a:spcBef>
        <a:spcAft>
          <a:spcPct val="0"/>
        </a:spcAft>
        <a:defRPr sz="2300">
          <a:solidFill>
            <a:schemeClr val="tx1"/>
          </a:solidFill>
          <a:latin typeface="+mj-lt"/>
          <a:ea typeface="+mj-ea"/>
          <a:cs typeface="+mj-cs"/>
          <a:sym typeface="GE汉仪中圆简" pitchFamily="2" charset="-122"/>
        </a:defRPr>
      </a:lvl1pPr>
      <a:lvl2pPr marL="343189" indent="-343189"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2pPr>
      <a:lvl3pPr marL="343189" indent="-343189"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3pPr>
      <a:lvl4pPr marL="343189" indent="-343189"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4pPr>
      <a:lvl5pPr marL="343189" indent="-343189"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5pPr>
      <a:lvl6pPr marL="686377" indent="-343189"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6pPr>
      <a:lvl7pPr marL="1029563" indent="-343189"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7pPr>
      <a:lvl8pPr marL="1372750" indent="-343189"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8pPr>
      <a:lvl9pPr marL="1715939" indent="-343189"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9pPr>
    </p:titleStyle>
    <p:bodyStyle>
      <a:lvl1pPr marL="343189" indent="-343189" algn="l" rtl="0" eaLnBrk="0" fontAlgn="base" hangingPunct="0">
        <a:spcBef>
          <a:spcPts val="451"/>
        </a:spcBef>
        <a:spcAft>
          <a:spcPct val="0"/>
        </a:spcAft>
        <a:buFont typeface="Arial" pitchFamily="34" charset="0"/>
        <a:buChar char="•"/>
        <a:defRPr sz="2000">
          <a:solidFill>
            <a:schemeClr val="tx1"/>
          </a:solidFill>
          <a:latin typeface="+mn-lt"/>
          <a:ea typeface="+mn-ea"/>
          <a:cs typeface="+mn-cs"/>
          <a:sym typeface="GE汉仪中圆简" pitchFamily="2" charset="-122"/>
        </a:defRPr>
      </a:lvl1pPr>
      <a:lvl2pPr marL="137037" indent="-137037" algn="l" defTabSz="343189" rtl="0" eaLnBrk="0" fontAlgn="base" hangingPunct="0">
        <a:spcBef>
          <a:spcPts val="451"/>
        </a:spcBef>
        <a:spcAft>
          <a:spcPct val="0"/>
        </a:spcAft>
        <a:buFont typeface="Arial" pitchFamily="34" charset="0"/>
        <a:buChar char="•"/>
        <a:defRPr sz="2000">
          <a:solidFill>
            <a:schemeClr val="tx1"/>
          </a:solidFill>
          <a:latin typeface="+mn-lt"/>
          <a:ea typeface="+mn-ea"/>
          <a:sym typeface="GE汉仪中圆简" pitchFamily="2" charset="-122"/>
        </a:defRPr>
      </a:lvl2pPr>
      <a:lvl3pPr marL="137037" indent="-137037" algn="l" defTabSz="343189" rtl="0" eaLnBrk="0" fontAlgn="base" hangingPunct="0">
        <a:spcBef>
          <a:spcPts val="451"/>
        </a:spcBef>
        <a:spcAft>
          <a:spcPct val="0"/>
        </a:spcAft>
        <a:buFont typeface="Lucida Grande" charset="0"/>
        <a:buChar char="–"/>
        <a:defRPr sz="1600">
          <a:solidFill>
            <a:schemeClr val="tx1"/>
          </a:solidFill>
          <a:latin typeface="+mn-lt"/>
          <a:ea typeface="+mn-ea"/>
          <a:sym typeface="GE汉仪中圆简" pitchFamily="2" charset="-122"/>
        </a:defRPr>
      </a:lvl3pPr>
      <a:lvl4pPr marL="343189" indent="-137037" algn="l" defTabSz="343189" rtl="0" eaLnBrk="0" fontAlgn="base" hangingPunct="0">
        <a:spcBef>
          <a:spcPts val="451"/>
        </a:spcBef>
        <a:spcAft>
          <a:spcPct val="0"/>
        </a:spcAft>
        <a:buFont typeface="Arial" pitchFamily="34" charset="0"/>
        <a:buChar char="•"/>
        <a:defRPr sz="1600">
          <a:solidFill>
            <a:schemeClr val="tx1"/>
          </a:solidFill>
          <a:latin typeface="+mn-lt"/>
          <a:ea typeface="+mn-ea"/>
          <a:sym typeface="GE汉仪中圆简" pitchFamily="2" charset="-122"/>
        </a:defRPr>
      </a:lvl4pPr>
      <a:lvl5pPr marL="1544345" indent="-171592" algn="l" defTabSz="343189" rtl="0" eaLnBrk="0" fontAlgn="base" hangingPunct="0">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5pPr>
      <a:lvl6pPr marL="1887534" indent="-171592" algn="l" defTabSz="343189"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6pPr>
      <a:lvl7pPr marL="2230721" indent="-171592" algn="l" defTabSz="343189"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7pPr>
      <a:lvl8pPr marL="2573907" indent="-171592" algn="l" defTabSz="343189"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8pPr>
      <a:lvl9pPr marL="2917098" indent="-171592" algn="l" defTabSz="343189"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9pPr>
    </p:bodyStyle>
    <p:otherStyle>
      <a:defPPr>
        <a:defRPr lang="zh-CN"/>
      </a:defPPr>
      <a:lvl1pPr marL="0" algn="l" defTabSz="686377" rtl="0" eaLnBrk="1" latinLnBrk="0" hangingPunct="1">
        <a:defRPr sz="1400" kern="1200">
          <a:solidFill>
            <a:schemeClr val="tx1"/>
          </a:solidFill>
          <a:latin typeface="+mn-lt"/>
          <a:ea typeface="+mn-ea"/>
          <a:cs typeface="+mn-cs"/>
        </a:defRPr>
      </a:lvl1pPr>
      <a:lvl2pPr marL="343189" algn="l" defTabSz="686377" rtl="0" eaLnBrk="1" latinLnBrk="0" hangingPunct="1">
        <a:defRPr sz="1400" kern="1200">
          <a:solidFill>
            <a:schemeClr val="tx1"/>
          </a:solidFill>
          <a:latin typeface="+mn-lt"/>
          <a:ea typeface="+mn-ea"/>
          <a:cs typeface="+mn-cs"/>
        </a:defRPr>
      </a:lvl2pPr>
      <a:lvl3pPr marL="686377" algn="l" defTabSz="686377" rtl="0" eaLnBrk="1" latinLnBrk="0" hangingPunct="1">
        <a:defRPr sz="1400" kern="1200">
          <a:solidFill>
            <a:schemeClr val="tx1"/>
          </a:solidFill>
          <a:latin typeface="+mn-lt"/>
          <a:ea typeface="+mn-ea"/>
          <a:cs typeface="+mn-cs"/>
        </a:defRPr>
      </a:lvl3pPr>
      <a:lvl4pPr marL="1029563" algn="l" defTabSz="686377" rtl="0" eaLnBrk="1" latinLnBrk="0" hangingPunct="1">
        <a:defRPr sz="1400" kern="1200">
          <a:solidFill>
            <a:schemeClr val="tx1"/>
          </a:solidFill>
          <a:latin typeface="+mn-lt"/>
          <a:ea typeface="+mn-ea"/>
          <a:cs typeface="+mn-cs"/>
        </a:defRPr>
      </a:lvl4pPr>
      <a:lvl5pPr marL="1372750" algn="l" defTabSz="686377" rtl="0" eaLnBrk="1" latinLnBrk="0" hangingPunct="1">
        <a:defRPr sz="1400" kern="1200">
          <a:solidFill>
            <a:schemeClr val="tx1"/>
          </a:solidFill>
          <a:latin typeface="+mn-lt"/>
          <a:ea typeface="+mn-ea"/>
          <a:cs typeface="+mn-cs"/>
        </a:defRPr>
      </a:lvl5pPr>
      <a:lvl6pPr marL="1715939" algn="l" defTabSz="686377" rtl="0" eaLnBrk="1" latinLnBrk="0" hangingPunct="1">
        <a:defRPr sz="1400" kern="1200">
          <a:solidFill>
            <a:schemeClr val="tx1"/>
          </a:solidFill>
          <a:latin typeface="+mn-lt"/>
          <a:ea typeface="+mn-ea"/>
          <a:cs typeface="+mn-cs"/>
        </a:defRPr>
      </a:lvl6pPr>
      <a:lvl7pPr marL="2059128" algn="l" defTabSz="686377" rtl="0" eaLnBrk="1" latinLnBrk="0" hangingPunct="1">
        <a:defRPr sz="1400" kern="1200">
          <a:solidFill>
            <a:schemeClr val="tx1"/>
          </a:solidFill>
          <a:latin typeface="+mn-lt"/>
          <a:ea typeface="+mn-ea"/>
          <a:cs typeface="+mn-cs"/>
        </a:defRPr>
      </a:lvl7pPr>
      <a:lvl8pPr marL="2402316" algn="l" defTabSz="686377" rtl="0" eaLnBrk="1" latinLnBrk="0" hangingPunct="1">
        <a:defRPr sz="1400" kern="1200">
          <a:solidFill>
            <a:schemeClr val="tx1"/>
          </a:solidFill>
          <a:latin typeface="+mn-lt"/>
          <a:ea typeface="+mn-ea"/>
          <a:cs typeface="+mn-cs"/>
        </a:defRPr>
      </a:lvl8pPr>
      <a:lvl9pPr marL="2745505" algn="l" defTabSz="68637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6914"/>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6914"/>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6914"/>
            <a:fld id="{BFDC49DC-4C59-0B46-B4E4-08C86B3978D0}" type="slidenum">
              <a:rPr lang="en-US" smtClean="0">
                <a:solidFill>
                  <a:srgbClr val="454545"/>
                </a:solidFill>
              </a:rPr>
              <a:pPr defTabSz="456914"/>
              <a:t>‹#›</a:t>
            </a:fld>
            <a:endParaRPr lang="en-US" dirty="0">
              <a:solidFill>
                <a:srgbClr val="454545"/>
              </a:solidFill>
            </a:endParaRPr>
          </a:p>
        </p:txBody>
      </p:sp>
    </p:spTree>
    <p:extLst>
      <p:ext uri="{BB962C8B-B14F-4D97-AF65-F5344CB8AC3E}">
        <p14:creationId xmlns:p14="http://schemas.microsoft.com/office/powerpoint/2010/main" val="17914979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7" r:id="rId25"/>
    <p:sldLayoutId id="2147483908" r:id="rId26"/>
    <p:sldLayoutId id="2147483909" r:id="rId27"/>
    <p:sldLayoutId id="2147483910" r:id="rId28"/>
    <p:sldLayoutId id="2147483911" r:id="rId29"/>
    <p:sldLayoutId id="2147483912" r:id="rId30"/>
    <p:sldLayoutId id="2147483913" r:id="rId31"/>
  </p:sldLayoutIdLst>
  <p:hf hdr="0"/>
  <p:txStyles>
    <p:titleStyle>
      <a:lvl1pPr algn="l" defTabSz="456914"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914"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766" indent="-182766" algn="l" defTabSz="456914"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766" indent="-182766" algn="l" defTabSz="456914"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914" indent="-182766" algn="l" defTabSz="456914"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6113" indent="-228456" algn="l" defTabSz="456914"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3026" indent="-228456" algn="l" defTabSz="456914" rtl="0" eaLnBrk="1" latinLnBrk="0" hangingPunct="1">
        <a:spcBef>
          <a:spcPct val="20000"/>
        </a:spcBef>
        <a:buFont typeface="Arial"/>
        <a:buChar char="•"/>
        <a:defRPr sz="2000" kern="1200">
          <a:solidFill>
            <a:schemeClr val="tx1"/>
          </a:solidFill>
          <a:latin typeface="+mn-lt"/>
          <a:ea typeface="+mn-ea"/>
          <a:cs typeface="+mn-cs"/>
        </a:defRPr>
      </a:lvl6pPr>
      <a:lvl7pPr marL="2969940" indent="-228456" algn="l" defTabSz="456914" rtl="0" eaLnBrk="1" latinLnBrk="0" hangingPunct="1">
        <a:spcBef>
          <a:spcPct val="20000"/>
        </a:spcBef>
        <a:buFont typeface="Arial"/>
        <a:buChar char="•"/>
        <a:defRPr sz="2000" kern="1200">
          <a:solidFill>
            <a:schemeClr val="tx1"/>
          </a:solidFill>
          <a:latin typeface="+mn-lt"/>
          <a:ea typeface="+mn-ea"/>
          <a:cs typeface="+mn-cs"/>
        </a:defRPr>
      </a:lvl7pPr>
      <a:lvl8pPr marL="3426854" indent="-228456" algn="l" defTabSz="456914" rtl="0" eaLnBrk="1" latinLnBrk="0" hangingPunct="1">
        <a:spcBef>
          <a:spcPct val="20000"/>
        </a:spcBef>
        <a:buFont typeface="Arial"/>
        <a:buChar char="•"/>
        <a:defRPr sz="2000" kern="1200">
          <a:solidFill>
            <a:schemeClr val="tx1"/>
          </a:solidFill>
          <a:latin typeface="+mn-lt"/>
          <a:ea typeface="+mn-ea"/>
          <a:cs typeface="+mn-cs"/>
        </a:defRPr>
      </a:lvl8pPr>
      <a:lvl9pPr marL="3883767" indent="-228456" algn="l" defTabSz="4569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14" rtl="0" eaLnBrk="1" latinLnBrk="0" hangingPunct="1">
        <a:defRPr sz="1800" kern="1200">
          <a:solidFill>
            <a:schemeClr val="tx1"/>
          </a:solidFill>
          <a:latin typeface="+mn-lt"/>
          <a:ea typeface="+mn-ea"/>
          <a:cs typeface="+mn-cs"/>
        </a:defRPr>
      </a:lvl1pPr>
      <a:lvl2pPr marL="456914" algn="l" defTabSz="456914" rtl="0" eaLnBrk="1" latinLnBrk="0" hangingPunct="1">
        <a:defRPr sz="1800" kern="1200">
          <a:solidFill>
            <a:schemeClr val="tx1"/>
          </a:solidFill>
          <a:latin typeface="+mn-lt"/>
          <a:ea typeface="+mn-ea"/>
          <a:cs typeface="+mn-cs"/>
        </a:defRPr>
      </a:lvl2pPr>
      <a:lvl3pPr marL="913828" algn="l" defTabSz="456914" rtl="0" eaLnBrk="1" latinLnBrk="0" hangingPunct="1">
        <a:defRPr sz="1800" kern="1200">
          <a:solidFill>
            <a:schemeClr val="tx1"/>
          </a:solidFill>
          <a:latin typeface="+mn-lt"/>
          <a:ea typeface="+mn-ea"/>
          <a:cs typeface="+mn-cs"/>
        </a:defRPr>
      </a:lvl3pPr>
      <a:lvl4pPr marL="1370742" algn="l" defTabSz="456914" rtl="0" eaLnBrk="1" latinLnBrk="0" hangingPunct="1">
        <a:defRPr sz="1800" kern="1200">
          <a:solidFill>
            <a:schemeClr val="tx1"/>
          </a:solidFill>
          <a:latin typeface="+mn-lt"/>
          <a:ea typeface="+mn-ea"/>
          <a:cs typeface="+mn-cs"/>
        </a:defRPr>
      </a:lvl4pPr>
      <a:lvl5pPr marL="1827656" algn="l" defTabSz="456914" rtl="0" eaLnBrk="1" latinLnBrk="0" hangingPunct="1">
        <a:defRPr sz="1800" kern="1200">
          <a:solidFill>
            <a:schemeClr val="tx1"/>
          </a:solidFill>
          <a:latin typeface="+mn-lt"/>
          <a:ea typeface="+mn-ea"/>
          <a:cs typeface="+mn-cs"/>
        </a:defRPr>
      </a:lvl5pPr>
      <a:lvl6pPr marL="2284570" algn="l" defTabSz="456914" rtl="0" eaLnBrk="1" latinLnBrk="0" hangingPunct="1">
        <a:defRPr sz="1800" kern="1200">
          <a:solidFill>
            <a:schemeClr val="tx1"/>
          </a:solidFill>
          <a:latin typeface="+mn-lt"/>
          <a:ea typeface="+mn-ea"/>
          <a:cs typeface="+mn-cs"/>
        </a:defRPr>
      </a:lvl6pPr>
      <a:lvl7pPr marL="2741483" algn="l" defTabSz="456914" rtl="0" eaLnBrk="1" latinLnBrk="0" hangingPunct="1">
        <a:defRPr sz="1800" kern="1200">
          <a:solidFill>
            <a:schemeClr val="tx1"/>
          </a:solidFill>
          <a:latin typeface="+mn-lt"/>
          <a:ea typeface="+mn-ea"/>
          <a:cs typeface="+mn-cs"/>
        </a:defRPr>
      </a:lvl7pPr>
      <a:lvl8pPr marL="3198396" algn="l" defTabSz="456914" rtl="0" eaLnBrk="1" latinLnBrk="0" hangingPunct="1">
        <a:defRPr sz="1800" kern="1200">
          <a:solidFill>
            <a:schemeClr val="tx1"/>
          </a:solidFill>
          <a:latin typeface="+mn-lt"/>
          <a:ea typeface="+mn-ea"/>
          <a:cs typeface="+mn-cs"/>
        </a:defRPr>
      </a:lvl8pPr>
      <a:lvl9pPr marL="3655312" algn="l" defTabSz="45691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1" y="274320"/>
            <a:ext cx="8311896" cy="822960"/>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411481"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456914"/>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456914"/>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456914"/>
            <a:fld id="{BFDC49DC-4C59-0B46-B4E4-08C86B3978D0}" type="slidenum">
              <a:rPr lang="en-US" smtClean="0">
                <a:solidFill>
                  <a:srgbClr val="454545"/>
                </a:solidFill>
              </a:rPr>
              <a:pPr defTabSz="456914"/>
              <a:t>‹#›</a:t>
            </a:fld>
            <a:endParaRPr lang="en-US" dirty="0">
              <a:solidFill>
                <a:srgbClr val="454545"/>
              </a:solidFill>
            </a:endParaRPr>
          </a:p>
        </p:txBody>
      </p:sp>
    </p:spTree>
    <p:extLst>
      <p:ext uri="{BB962C8B-B14F-4D97-AF65-F5344CB8AC3E}">
        <p14:creationId xmlns:p14="http://schemas.microsoft.com/office/powerpoint/2010/main" val="384443700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Lst>
  <p:hf hdr="0"/>
  <p:txStyles>
    <p:titleStyle>
      <a:lvl1pPr algn="l" defTabSz="456914"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6914"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766" indent="-182766" algn="l" defTabSz="456914"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766" indent="-182766" algn="l" defTabSz="456914"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6914" indent="-182766" algn="l" defTabSz="456914"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6113" indent="-228456" algn="l" defTabSz="456914"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3026" indent="-228456" algn="l" defTabSz="456914" rtl="0" eaLnBrk="1" latinLnBrk="0" hangingPunct="1">
        <a:spcBef>
          <a:spcPct val="20000"/>
        </a:spcBef>
        <a:buFont typeface="Arial"/>
        <a:buChar char="•"/>
        <a:defRPr sz="2000" kern="1200">
          <a:solidFill>
            <a:schemeClr val="tx1"/>
          </a:solidFill>
          <a:latin typeface="+mn-lt"/>
          <a:ea typeface="+mn-ea"/>
          <a:cs typeface="+mn-cs"/>
        </a:defRPr>
      </a:lvl6pPr>
      <a:lvl7pPr marL="2969940" indent="-228456" algn="l" defTabSz="456914" rtl="0" eaLnBrk="1" latinLnBrk="0" hangingPunct="1">
        <a:spcBef>
          <a:spcPct val="20000"/>
        </a:spcBef>
        <a:buFont typeface="Arial"/>
        <a:buChar char="•"/>
        <a:defRPr sz="2000" kern="1200">
          <a:solidFill>
            <a:schemeClr val="tx1"/>
          </a:solidFill>
          <a:latin typeface="+mn-lt"/>
          <a:ea typeface="+mn-ea"/>
          <a:cs typeface="+mn-cs"/>
        </a:defRPr>
      </a:lvl7pPr>
      <a:lvl8pPr marL="3426854" indent="-228456" algn="l" defTabSz="456914" rtl="0" eaLnBrk="1" latinLnBrk="0" hangingPunct="1">
        <a:spcBef>
          <a:spcPct val="20000"/>
        </a:spcBef>
        <a:buFont typeface="Arial"/>
        <a:buChar char="•"/>
        <a:defRPr sz="2000" kern="1200">
          <a:solidFill>
            <a:schemeClr val="tx1"/>
          </a:solidFill>
          <a:latin typeface="+mn-lt"/>
          <a:ea typeface="+mn-ea"/>
          <a:cs typeface="+mn-cs"/>
        </a:defRPr>
      </a:lvl8pPr>
      <a:lvl9pPr marL="3883767" indent="-228456" algn="l" defTabSz="45691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14" rtl="0" eaLnBrk="1" latinLnBrk="0" hangingPunct="1">
        <a:defRPr sz="1800" kern="1200">
          <a:solidFill>
            <a:schemeClr val="tx1"/>
          </a:solidFill>
          <a:latin typeface="+mn-lt"/>
          <a:ea typeface="+mn-ea"/>
          <a:cs typeface="+mn-cs"/>
        </a:defRPr>
      </a:lvl1pPr>
      <a:lvl2pPr marL="456914" algn="l" defTabSz="456914" rtl="0" eaLnBrk="1" latinLnBrk="0" hangingPunct="1">
        <a:defRPr sz="1800" kern="1200">
          <a:solidFill>
            <a:schemeClr val="tx1"/>
          </a:solidFill>
          <a:latin typeface="+mn-lt"/>
          <a:ea typeface="+mn-ea"/>
          <a:cs typeface="+mn-cs"/>
        </a:defRPr>
      </a:lvl2pPr>
      <a:lvl3pPr marL="913828" algn="l" defTabSz="456914" rtl="0" eaLnBrk="1" latinLnBrk="0" hangingPunct="1">
        <a:defRPr sz="1800" kern="1200">
          <a:solidFill>
            <a:schemeClr val="tx1"/>
          </a:solidFill>
          <a:latin typeface="+mn-lt"/>
          <a:ea typeface="+mn-ea"/>
          <a:cs typeface="+mn-cs"/>
        </a:defRPr>
      </a:lvl3pPr>
      <a:lvl4pPr marL="1370742" algn="l" defTabSz="456914" rtl="0" eaLnBrk="1" latinLnBrk="0" hangingPunct="1">
        <a:defRPr sz="1800" kern="1200">
          <a:solidFill>
            <a:schemeClr val="tx1"/>
          </a:solidFill>
          <a:latin typeface="+mn-lt"/>
          <a:ea typeface="+mn-ea"/>
          <a:cs typeface="+mn-cs"/>
        </a:defRPr>
      </a:lvl4pPr>
      <a:lvl5pPr marL="1827656" algn="l" defTabSz="456914" rtl="0" eaLnBrk="1" latinLnBrk="0" hangingPunct="1">
        <a:defRPr sz="1800" kern="1200">
          <a:solidFill>
            <a:schemeClr val="tx1"/>
          </a:solidFill>
          <a:latin typeface="+mn-lt"/>
          <a:ea typeface="+mn-ea"/>
          <a:cs typeface="+mn-cs"/>
        </a:defRPr>
      </a:lvl5pPr>
      <a:lvl6pPr marL="2284570" algn="l" defTabSz="456914" rtl="0" eaLnBrk="1" latinLnBrk="0" hangingPunct="1">
        <a:defRPr sz="1800" kern="1200">
          <a:solidFill>
            <a:schemeClr val="tx1"/>
          </a:solidFill>
          <a:latin typeface="+mn-lt"/>
          <a:ea typeface="+mn-ea"/>
          <a:cs typeface="+mn-cs"/>
        </a:defRPr>
      </a:lvl6pPr>
      <a:lvl7pPr marL="2741483" algn="l" defTabSz="456914" rtl="0" eaLnBrk="1" latinLnBrk="0" hangingPunct="1">
        <a:defRPr sz="1800" kern="1200">
          <a:solidFill>
            <a:schemeClr val="tx1"/>
          </a:solidFill>
          <a:latin typeface="+mn-lt"/>
          <a:ea typeface="+mn-ea"/>
          <a:cs typeface="+mn-cs"/>
        </a:defRPr>
      </a:lvl7pPr>
      <a:lvl8pPr marL="3198396" algn="l" defTabSz="456914" rtl="0" eaLnBrk="1" latinLnBrk="0" hangingPunct="1">
        <a:defRPr sz="1800" kern="1200">
          <a:solidFill>
            <a:schemeClr val="tx1"/>
          </a:solidFill>
          <a:latin typeface="+mn-lt"/>
          <a:ea typeface="+mn-ea"/>
          <a:cs typeface="+mn-cs"/>
        </a:defRPr>
      </a:lvl8pPr>
      <a:lvl9pPr marL="3655312" algn="l" defTabSz="456914"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Title Placeholder 7"/>
          <p:cNvSpPr>
            <a:spLocks noGrp="1" noChangeArrowheads="1"/>
          </p:cNvSpPr>
          <p:nvPr>
            <p:ph type="title" idx="4294967295"/>
          </p:nvPr>
        </p:nvSpPr>
        <p:spPr bwMode="auto">
          <a:xfrm>
            <a:off x="411785" y="273849"/>
            <a:ext cx="8312076"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GE汉仪中圆简" pitchFamily="2" charset="-122"/>
              </a:rPr>
              <a:t>Click to edit Master title style</a:t>
            </a:r>
          </a:p>
        </p:txBody>
      </p:sp>
      <p:sp>
        <p:nvSpPr>
          <p:cNvPr id="3075" name="Text Placeholder 9"/>
          <p:cNvSpPr>
            <a:spLocks noGrp="1" noChangeArrowheads="1"/>
          </p:cNvSpPr>
          <p:nvPr>
            <p:ph type="body" idx="1"/>
          </p:nvPr>
        </p:nvSpPr>
        <p:spPr bwMode="auto">
          <a:xfrm>
            <a:off x="411785" y="1158525"/>
            <a:ext cx="8312076"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zh-CN">
                <a:sym typeface="GE汉仪中圆简" pitchFamily="2" charset="-122"/>
              </a:rPr>
              <a:t>Click to edit Master text styles</a:t>
            </a:r>
          </a:p>
          <a:p>
            <a:pPr lvl="1"/>
            <a:r>
              <a:rPr lang="zh-CN" altLang="zh-CN">
                <a:sym typeface="GE汉仪中圆简" pitchFamily="2" charset="-122"/>
              </a:rPr>
              <a:t>First level bullet </a:t>
            </a:r>
          </a:p>
          <a:p>
            <a:pPr lvl="2"/>
            <a:r>
              <a:rPr lang="zh-CN" altLang="zh-CN">
                <a:sym typeface="GE汉仪中圆简" pitchFamily="2" charset="-122"/>
              </a:rPr>
              <a:t>Second level bullet</a:t>
            </a:r>
          </a:p>
          <a:p>
            <a:pPr lvl="3"/>
            <a:r>
              <a:rPr lang="zh-CN" altLang="zh-CN">
                <a:sym typeface="GE汉仪中圆简" pitchFamily="2" charset="-122"/>
              </a:rPr>
              <a:t>Third level bullet</a:t>
            </a:r>
          </a:p>
        </p:txBody>
      </p:sp>
      <p:sp>
        <p:nvSpPr>
          <p:cNvPr id="3076" name="Date Placeholder 3"/>
          <p:cNvSpPr>
            <a:spLocks noGrp="1" noChangeArrowheads="1"/>
          </p:cNvSpPr>
          <p:nvPr>
            <p:ph type="dt" sz="half" idx="2"/>
          </p:nvPr>
        </p:nvSpPr>
        <p:spPr bwMode="auto">
          <a:xfrm>
            <a:off x="1700852" y="4766074"/>
            <a:ext cx="2807295" cy="13692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700">
                <a:latin typeface="+mn-lt"/>
                <a:ea typeface="+mn-ea"/>
                <a:sym typeface="GE汉仪中圆简" pitchFamily="2" charset="-122"/>
              </a:defRPr>
            </a:lvl1pPr>
          </a:lstStyle>
          <a:p>
            <a:pPr defTabSz="343375" eaLnBrk="0" fontAlgn="base" hangingPunct="0">
              <a:spcBef>
                <a:spcPct val="0"/>
              </a:spcBef>
              <a:spcAft>
                <a:spcPct val="0"/>
              </a:spcAft>
              <a:defRPr/>
            </a:pPr>
            <a:r>
              <a:rPr lang="zh-CN" altLang="zh-CN">
                <a:solidFill>
                  <a:srgbClr val="454545"/>
                </a:solidFill>
              </a:rPr>
              <a:t>Title or Job Number | XX Month 201X</a:t>
            </a:r>
          </a:p>
        </p:txBody>
      </p:sp>
      <p:sp>
        <p:nvSpPr>
          <p:cNvPr id="3077" name="Footer Placeholder 6"/>
          <p:cNvSpPr>
            <a:spLocks noGrp="1" noChangeArrowheads="1"/>
          </p:cNvSpPr>
          <p:nvPr>
            <p:ph type="ftr" sz="quarter" idx="3"/>
          </p:nvPr>
        </p:nvSpPr>
        <p:spPr bwMode="auto">
          <a:xfrm>
            <a:off x="4629921" y="4766074"/>
            <a:ext cx="3780061" cy="2405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700">
                <a:latin typeface="+mn-lt"/>
                <a:ea typeface="+mn-ea"/>
                <a:sym typeface="GE汉仪中圆简" pitchFamily="2" charset="-122"/>
              </a:defRPr>
            </a:lvl1pPr>
          </a:lstStyle>
          <a:p>
            <a:pPr defTabSz="343375" eaLnBrk="0" fontAlgn="base" hangingPunct="0">
              <a:spcBef>
                <a:spcPct val="0"/>
              </a:spcBef>
              <a:spcAft>
                <a:spcPct val="0"/>
              </a:spcAft>
              <a:defRPr/>
            </a:pPr>
            <a:r>
              <a:rPr lang="zh-CN" altLang="zh-CN">
                <a:solidFill>
                  <a:srgbClr val="454545"/>
                </a:solidFill>
              </a:rPr>
              <a:t>See tutorial regarding confidentiality disclosures.</a:t>
            </a:r>
          </a:p>
        </p:txBody>
      </p:sp>
      <p:pic>
        <p:nvPicPr>
          <p:cNvPr id="3078" name="Picture 12" descr="Monogram_blue_s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0591" y="4663679"/>
            <a:ext cx="3437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Footer Placeholder 6"/>
          <p:cNvSpPr>
            <a:spLocks noChangeArrowheads="1"/>
          </p:cNvSpPr>
          <p:nvPr/>
        </p:nvSpPr>
        <p:spPr bwMode="auto">
          <a:xfrm>
            <a:off x="8411272" y="4766074"/>
            <a:ext cx="312717"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defTabSz="4572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defTabSz="343375" fontAlgn="base">
              <a:spcBef>
                <a:spcPct val="0"/>
              </a:spcBef>
              <a:spcAft>
                <a:spcPct val="0"/>
              </a:spcAft>
              <a:buFont typeface="Arial" pitchFamily="34" charset="0"/>
              <a:buNone/>
              <a:defRPr/>
            </a:pPr>
            <a:fld id="{78E88E41-57B7-4188-9A48-F96ADCE351A2}" type="slidenum">
              <a:rPr lang="en-US" altLang="zh-CN" smtClean="0">
                <a:solidFill>
                  <a:srgbClr val="454545"/>
                </a:solidFill>
                <a:latin typeface="GE汉仪中圆简" pitchFamily="2" charset="-122"/>
                <a:ea typeface="GE汉仪中圆简" pitchFamily="2" charset="-122"/>
                <a:sym typeface="GE汉仪中圆简" pitchFamily="2" charset="-122"/>
              </a:rPr>
              <a:pPr algn="r" defTabSz="343375" fontAlgn="base">
                <a:spcBef>
                  <a:spcPct val="0"/>
                </a:spcBef>
                <a:spcAft>
                  <a:spcPct val="0"/>
                </a:spcAft>
                <a:buFont typeface="Arial" pitchFamily="34" charset="0"/>
                <a:buNone/>
                <a:defRPr/>
              </a:pPr>
              <a:t>‹#›</a:t>
            </a:fld>
            <a:endParaRPr lang="en-US" altLang="zh-CN">
              <a:solidFill>
                <a:srgbClr val="454545"/>
              </a:solidFill>
              <a:latin typeface="GE汉仪中圆简" pitchFamily="2" charset="-122"/>
              <a:ea typeface="GE汉仪中圆简" pitchFamily="2" charset="-122"/>
              <a:sym typeface="GE汉仪中圆简" pitchFamily="2" charset="-122"/>
            </a:endParaRPr>
          </a:p>
        </p:txBody>
      </p:sp>
    </p:spTree>
    <p:extLst>
      <p:ext uri="{BB962C8B-B14F-4D97-AF65-F5344CB8AC3E}">
        <p14:creationId xmlns:p14="http://schemas.microsoft.com/office/powerpoint/2010/main" val="1383975290"/>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hf sldNum="0" hdr="0"/>
  <p:txStyles>
    <p:titleStyle>
      <a:lvl1pPr marL="343375" indent="-343375" algn="l" rtl="0" eaLnBrk="0" fontAlgn="base" hangingPunct="0">
        <a:lnSpc>
          <a:spcPct val="90000"/>
        </a:lnSpc>
        <a:spcBef>
          <a:spcPct val="0"/>
        </a:spcBef>
        <a:spcAft>
          <a:spcPct val="0"/>
        </a:spcAft>
        <a:defRPr sz="2300">
          <a:solidFill>
            <a:schemeClr val="tx1"/>
          </a:solidFill>
          <a:latin typeface="+mj-lt"/>
          <a:ea typeface="+mj-ea"/>
          <a:cs typeface="+mj-cs"/>
          <a:sym typeface="GE汉仪中圆简" pitchFamily="2" charset="-122"/>
        </a:defRPr>
      </a:lvl1pPr>
      <a:lvl2pPr marL="343375" indent="-343375"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2pPr>
      <a:lvl3pPr marL="343375" indent="-343375"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3pPr>
      <a:lvl4pPr marL="343375" indent="-343375"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4pPr>
      <a:lvl5pPr marL="343375" indent="-343375" algn="l" rtl="0" eaLnBrk="0" fontAlgn="base" hangingPunct="0">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5pPr>
      <a:lvl6pPr marL="686748" indent="-343375"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6pPr>
      <a:lvl7pPr marL="1030123" indent="-343375"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7pPr>
      <a:lvl8pPr marL="1373498" indent="-343375"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8pPr>
      <a:lvl9pPr marL="1716872" indent="-343375" algn="l" rtl="0" fontAlgn="base">
        <a:lnSpc>
          <a:spcPct val="90000"/>
        </a:lnSpc>
        <a:spcBef>
          <a:spcPct val="0"/>
        </a:spcBef>
        <a:spcAft>
          <a:spcPct val="0"/>
        </a:spcAft>
        <a:defRPr sz="2300">
          <a:solidFill>
            <a:schemeClr val="tx1"/>
          </a:solidFill>
          <a:latin typeface="GE汉仪中圆简" pitchFamily="2" charset="-122"/>
          <a:ea typeface="GE汉仪中圆简" pitchFamily="2" charset="-122"/>
          <a:sym typeface="GE汉仪中圆简" pitchFamily="2" charset="-122"/>
        </a:defRPr>
      </a:lvl9pPr>
    </p:titleStyle>
    <p:bodyStyle>
      <a:lvl1pPr marL="343375" indent="-343375" algn="l" rtl="0" eaLnBrk="0" fontAlgn="base" hangingPunct="0">
        <a:spcBef>
          <a:spcPts val="451"/>
        </a:spcBef>
        <a:spcAft>
          <a:spcPct val="0"/>
        </a:spcAft>
        <a:buFont typeface="Arial" pitchFamily="34" charset="0"/>
        <a:buChar char="•"/>
        <a:defRPr sz="2000">
          <a:solidFill>
            <a:schemeClr val="tx1"/>
          </a:solidFill>
          <a:latin typeface="+mn-lt"/>
          <a:ea typeface="+mn-ea"/>
          <a:cs typeface="+mn-cs"/>
          <a:sym typeface="GE汉仪中圆简" pitchFamily="2" charset="-122"/>
        </a:defRPr>
      </a:lvl1pPr>
      <a:lvl2pPr marL="137112" indent="-137112" algn="l" defTabSz="343375" rtl="0" eaLnBrk="0" fontAlgn="base" hangingPunct="0">
        <a:spcBef>
          <a:spcPts val="451"/>
        </a:spcBef>
        <a:spcAft>
          <a:spcPct val="0"/>
        </a:spcAft>
        <a:buFont typeface="Arial" pitchFamily="34" charset="0"/>
        <a:buChar char="•"/>
        <a:defRPr sz="2000">
          <a:solidFill>
            <a:schemeClr val="tx1"/>
          </a:solidFill>
          <a:latin typeface="+mn-lt"/>
          <a:ea typeface="+mn-ea"/>
          <a:sym typeface="GE汉仪中圆简" pitchFamily="2" charset="-122"/>
        </a:defRPr>
      </a:lvl2pPr>
      <a:lvl3pPr marL="137112" indent="-137112" algn="l" defTabSz="343375" rtl="0" eaLnBrk="0" fontAlgn="base" hangingPunct="0">
        <a:spcBef>
          <a:spcPts val="451"/>
        </a:spcBef>
        <a:spcAft>
          <a:spcPct val="0"/>
        </a:spcAft>
        <a:buFont typeface="Lucida Grande" charset="0"/>
        <a:buChar char="–"/>
        <a:defRPr sz="1600">
          <a:solidFill>
            <a:schemeClr val="tx1"/>
          </a:solidFill>
          <a:latin typeface="+mn-lt"/>
          <a:ea typeface="+mn-ea"/>
          <a:sym typeface="GE汉仪中圆简" pitchFamily="2" charset="-122"/>
        </a:defRPr>
      </a:lvl3pPr>
      <a:lvl4pPr marL="343375" indent="-137112" algn="l" defTabSz="343375" rtl="0" eaLnBrk="0" fontAlgn="base" hangingPunct="0">
        <a:spcBef>
          <a:spcPts val="451"/>
        </a:spcBef>
        <a:spcAft>
          <a:spcPct val="0"/>
        </a:spcAft>
        <a:buFont typeface="Arial" pitchFamily="34" charset="0"/>
        <a:buChar char="•"/>
        <a:defRPr sz="1600">
          <a:solidFill>
            <a:schemeClr val="tx1"/>
          </a:solidFill>
          <a:latin typeface="+mn-lt"/>
          <a:ea typeface="+mn-ea"/>
          <a:sym typeface="GE汉仪中圆简" pitchFamily="2" charset="-122"/>
        </a:defRPr>
      </a:lvl4pPr>
      <a:lvl5pPr marL="1545184" indent="-171687" algn="l" defTabSz="343375" rtl="0" eaLnBrk="0" fontAlgn="base" hangingPunct="0">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5pPr>
      <a:lvl6pPr marL="1888558" indent="-171687" algn="l" defTabSz="343375"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6pPr>
      <a:lvl7pPr marL="2231933" indent="-171687" algn="l" defTabSz="343375"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7pPr>
      <a:lvl8pPr marL="2575306" indent="-171687" algn="l" defTabSz="343375"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8pPr>
      <a:lvl9pPr marL="2918681" indent="-171687" algn="l" defTabSz="343375" rtl="0" fontAlgn="base">
        <a:spcBef>
          <a:spcPct val="20000"/>
        </a:spcBef>
        <a:spcAft>
          <a:spcPct val="0"/>
        </a:spcAft>
        <a:buFont typeface="Arial" pitchFamily="34" charset="0"/>
        <a:buChar char="»"/>
        <a:defRPr sz="2300">
          <a:solidFill>
            <a:schemeClr val="tx1"/>
          </a:solidFill>
          <a:latin typeface="GE Inspira Pitch" pitchFamily="34" charset="0"/>
          <a:ea typeface="+mn-ea"/>
          <a:sym typeface="GE Inspira Pitch" pitchFamily="34" charset="0"/>
        </a:defRPr>
      </a:lvl9pPr>
    </p:bodyStyle>
    <p:otherStyle>
      <a:defPPr>
        <a:defRPr lang="zh-CN"/>
      </a:defPPr>
      <a:lvl1pPr marL="0" algn="l" defTabSz="686748" rtl="0" eaLnBrk="1" latinLnBrk="0" hangingPunct="1">
        <a:defRPr sz="1400" kern="1200">
          <a:solidFill>
            <a:schemeClr val="tx1"/>
          </a:solidFill>
          <a:latin typeface="+mn-lt"/>
          <a:ea typeface="+mn-ea"/>
          <a:cs typeface="+mn-cs"/>
        </a:defRPr>
      </a:lvl1pPr>
      <a:lvl2pPr marL="343375" algn="l" defTabSz="686748" rtl="0" eaLnBrk="1" latinLnBrk="0" hangingPunct="1">
        <a:defRPr sz="1400" kern="1200">
          <a:solidFill>
            <a:schemeClr val="tx1"/>
          </a:solidFill>
          <a:latin typeface="+mn-lt"/>
          <a:ea typeface="+mn-ea"/>
          <a:cs typeface="+mn-cs"/>
        </a:defRPr>
      </a:lvl2pPr>
      <a:lvl3pPr marL="686748" algn="l" defTabSz="686748" rtl="0" eaLnBrk="1" latinLnBrk="0" hangingPunct="1">
        <a:defRPr sz="1400" kern="1200">
          <a:solidFill>
            <a:schemeClr val="tx1"/>
          </a:solidFill>
          <a:latin typeface="+mn-lt"/>
          <a:ea typeface="+mn-ea"/>
          <a:cs typeface="+mn-cs"/>
        </a:defRPr>
      </a:lvl3pPr>
      <a:lvl4pPr marL="1030123" algn="l" defTabSz="686748" rtl="0" eaLnBrk="1" latinLnBrk="0" hangingPunct="1">
        <a:defRPr sz="1400" kern="1200">
          <a:solidFill>
            <a:schemeClr val="tx1"/>
          </a:solidFill>
          <a:latin typeface="+mn-lt"/>
          <a:ea typeface="+mn-ea"/>
          <a:cs typeface="+mn-cs"/>
        </a:defRPr>
      </a:lvl4pPr>
      <a:lvl5pPr marL="1373498" algn="l" defTabSz="686748" rtl="0" eaLnBrk="1" latinLnBrk="0" hangingPunct="1">
        <a:defRPr sz="1400" kern="1200">
          <a:solidFill>
            <a:schemeClr val="tx1"/>
          </a:solidFill>
          <a:latin typeface="+mn-lt"/>
          <a:ea typeface="+mn-ea"/>
          <a:cs typeface="+mn-cs"/>
        </a:defRPr>
      </a:lvl5pPr>
      <a:lvl6pPr marL="1716872" algn="l" defTabSz="686748" rtl="0" eaLnBrk="1" latinLnBrk="0" hangingPunct="1">
        <a:defRPr sz="1400" kern="1200">
          <a:solidFill>
            <a:schemeClr val="tx1"/>
          </a:solidFill>
          <a:latin typeface="+mn-lt"/>
          <a:ea typeface="+mn-ea"/>
          <a:cs typeface="+mn-cs"/>
        </a:defRPr>
      </a:lvl6pPr>
      <a:lvl7pPr marL="2060246" algn="l" defTabSz="686748" rtl="0" eaLnBrk="1" latinLnBrk="0" hangingPunct="1">
        <a:defRPr sz="1400" kern="1200">
          <a:solidFill>
            <a:schemeClr val="tx1"/>
          </a:solidFill>
          <a:latin typeface="+mn-lt"/>
          <a:ea typeface="+mn-ea"/>
          <a:cs typeface="+mn-cs"/>
        </a:defRPr>
      </a:lvl7pPr>
      <a:lvl8pPr marL="2403619" algn="l" defTabSz="686748" rtl="0" eaLnBrk="1" latinLnBrk="0" hangingPunct="1">
        <a:defRPr sz="1400" kern="1200">
          <a:solidFill>
            <a:schemeClr val="tx1"/>
          </a:solidFill>
          <a:latin typeface="+mn-lt"/>
          <a:ea typeface="+mn-ea"/>
          <a:cs typeface="+mn-cs"/>
        </a:defRPr>
      </a:lvl8pPr>
      <a:lvl9pPr marL="2746994" algn="l" defTabSz="686748"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11480" y="274320"/>
            <a:ext cx="8311896" cy="822960"/>
          </a:xfrm>
          <a:prstGeom prst="rect">
            <a:avLst/>
          </a:prstGeom>
        </p:spPr>
        <p:txBody>
          <a:bodyPr vert="horz" lIns="0" tIns="0" rIns="0" bIns="0" rtlCol="0" anchor="t" anchorCtr="0">
            <a:noAutofit/>
          </a:bodyPr>
          <a:lstStyle/>
          <a:p>
            <a:r>
              <a:rPr lang="de-DE"/>
              <a:t>Titelmasterformat durch Klicken bearbeiten</a:t>
            </a:r>
            <a:endParaRPr lang="en-US" dirty="0"/>
          </a:p>
        </p:txBody>
      </p:sp>
      <p:sp>
        <p:nvSpPr>
          <p:cNvPr id="10" name="Text Placeholder 9"/>
          <p:cNvSpPr>
            <a:spLocks noGrp="1"/>
          </p:cNvSpPr>
          <p:nvPr>
            <p:ph type="body" idx="1"/>
          </p:nvPr>
        </p:nvSpPr>
        <p:spPr>
          <a:xfrm>
            <a:off x="411480" y="1159002"/>
            <a:ext cx="8311896" cy="253746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11480" y="4663440"/>
            <a:ext cx="457200" cy="342900"/>
          </a:xfrm>
          <a:prstGeom prst="rect">
            <a:avLst/>
          </a:prstGeom>
        </p:spPr>
      </p:pic>
      <p:sp>
        <p:nvSpPr>
          <p:cNvPr id="9" name="Date Placeholder 3"/>
          <p:cNvSpPr>
            <a:spLocks noGrp="1"/>
          </p:cNvSpPr>
          <p:nvPr>
            <p:ph type="dt" sz="half" idx="2"/>
          </p:nvPr>
        </p:nvSpPr>
        <p:spPr>
          <a:xfrm>
            <a:off x="1700785" y="4766310"/>
            <a:ext cx="2807208" cy="137160"/>
          </a:xfrm>
          <a:prstGeom prst="rect">
            <a:avLst/>
          </a:prstGeom>
        </p:spPr>
        <p:txBody>
          <a:bodyPr vert="horz" lIns="0" tIns="0" rIns="0" bIns="0" rtlCol="0" anchor="t" anchorCtr="0"/>
          <a:lstStyle>
            <a:lvl1pPr algn="r">
              <a:defRPr sz="900">
                <a:solidFill>
                  <a:schemeClr val="tx1"/>
                </a:solidFill>
              </a:defRPr>
            </a:lvl1pPr>
          </a:lstStyle>
          <a:p>
            <a:pPr defTabSz="914324" eaLnBrk="0" fontAlgn="base" hangingPunct="0">
              <a:spcBef>
                <a:spcPct val="0"/>
              </a:spcBef>
              <a:spcAft>
                <a:spcPct val="0"/>
              </a:spcAft>
            </a:pPr>
            <a:r>
              <a:rPr lang="en-US">
                <a:solidFill>
                  <a:srgbClr val="454545"/>
                </a:solidFill>
              </a:rPr>
              <a:t>Title or Job Number | XX Month 201X</a:t>
            </a:r>
          </a:p>
        </p:txBody>
      </p:sp>
      <p:sp>
        <p:nvSpPr>
          <p:cNvPr id="11" name="Footer Placeholder 6"/>
          <p:cNvSpPr>
            <a:spLocks noGrp="1"/>
          </p:cNvSpPr>
          <p:nvPr>
            <p:ph type="ftr" sz="quarter" idx="3"/>
          </p:nvPr>
        </p:nvSpPr>
        <p:spPr>
          <a:xfrm>
            <a:off x="6025896" y="4766310"/>
            <a:ext cx="1536192" cy="240030"/>
          </a:xfrm>
          <a:prstGeom prst="rect">
            <a:avLst/>
          </a:prstGeom>
        </p:spPr>
        <p:txBody>
          <a:bodyPr vert="horz" lIns="0" tIns="0" rIns="0" bIns="0" rtlCol="0" anchor="t" anchorCtr="0"/>
          <a:lstStyle>
            <a:lvl1pPr algn="l">
              <a:defRPr sz="900" baseline="0">
                <a:solidFill>
                  <a:schemeClr val="tx1"/>
                </a:solidFill>
              </a:defRPr>
            </a:lvl1pPr>
          </a:lstStyle>
          <a:p>
            <a:pPr defTabSz="914324" eaLnBrk="0" fontAlgn="base" hangingPunct="0">
              <a:spcBef>
                <a:spcPct val="0"/>
              </a:spcBef>
              <a:spcAft>
                <a:spcPct val="0"/>
              </a:spcAft>
            </a:pPr>
            <a:r>
              <a:rPr lang="en-US">
                <a:solidFill>
                  <a:srgbClr val="454545"/>
                </a:solidFill>
              </a:rPr>
              <a:t>See tutorial regarding confidentiality disclosures.</a:t>
            </a:r>
            <a:endParaRPr lang="en-US" dirty="0">
              <a:solidFill>
                <a:srgbClr val="454545"/>
              </a:solidFill>
            </a:endParaRPr>
          </a:p>
        </p:txBody>
      </p:sp>
      <p:sp>
        <p:nvSpPr>
          <p:cNvPr id="12" name="Slide Number Placeholder 8"/>
          <p:cNvSpPr>
            <a:spLocks noGrp="1"/>
          </p:cNvSpPr>
          <p:nvPr>
            <p:ph type="sldNum" sz="quarter" idx="4"/>
          </p:nvPr>
        </p:nvSpPr>
        <p:spPr>
          <a:xfrm>
            <a:off x="8494776" y="4766310"/>
            <a:ext cx="219456" cy="315468"/>
          </a:xfrm>
          <a:prstGeom prst="rect">
            <a:avLst/>
          </a:prstGeom>
        </p:spPr>
        <p:txBody>
          <a:bodyPr vert="horz" lIns="0" tIns="0" rIns="0" bIns="0" rtlCol="0" anchor="t" anchorCtr="0"/>
          <a:lstStyle>
            <a:lvl1pPr algn="r">
              <a:defRPr sz="900" baseline="0">
                <a:solidFill>
                  <a:schemeClr val="tx1"/>
                </a:solidFill>
              </a:defRPr>
            </a:lvl1pPr>
          </a:lstStyle>
          <a:p>
            <a:pPr defTabSz="914324" eaLnBrk="0" fontAlgn="base" hangingPunct="0">
              <a:spcBef>
                <a:spcPct val="0"/>
              </a:spcBef>
              <a:spcAft>
                <a:spcPct val="0"/>
              </a:spcAft>
            </a:pPr>
            <a:fld id="{BFDC49DC-4C59-0B46-B4E4-08C86B3978D0}" type="slidenum">
              <a:rPr lang="en-US" smtClean="0">
                <a:solidFill>
                  <a:srgbClr val="454545"/>
                </a:solidFill>
              </a:rPr>
              <a:pPr defTabSz="914324" eaLnBrk="0" fontAlgn="base" hangingPunct="0">
                <a:spcBef>
                  <a:spcPct val="0"/>
                </a:spcBef>
                <a:spcAft>
                  <a:spcPct val="0"/>
                </a:spcAft>
              </a:pPr>
              <a:t>‹#›</a:t>
            </a:fld>
            <a:endParaRPr lang="en-US" dirty="0">
              <a:solidFill>
                <a:srgbClr val="454545"/>
              </a:solidFill>
            </a:endParaRPr>
          </a:p>
        </p:txBody>
      </p:sp>
    </p:spTree>
    <p:extLst>
      <p:ext uri="{BB962C8B-B14F-4D97-AF65-F5344CB8AC3E}">
        <p14:creationId xmlns:p14="http://schemas.microsoft.com/office/powerpoint/2010/main" val="221568900"/>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Lst>
  <p:hf hdr="0"/>
  <p:txStyles>
    <p:titleStyle>
      <a:lvl1pPr algn="l" defTabSz="457162" rtl="0" eaLnBrk="1" latinLnBrk="0" hangingPunct="1">
        <a:lnSpc>
          <a:spcPct val="90000"/>
        </a:lnSpc>
        <a:spcBef>
          <a:spcPct val="0"/>
        </a:spcBef>
        <a:buNone/>
        <a:defRPr sz="3000" kern="1200">
          <a:solidFill>
            <a:schemeClr val="tx1"/>
          </a:solidFill>
          <a:latin typeface="GE Inspira Pitch"/>
          <a:ea typeface="+mj-ea"/>
          <a:cs typeface="GE Inspira Pitch"/>
        </a:defRPr>
      </a:lvl1pPr>
    </p:titleStyle>
    <p:bodyStyle>
      <a:lvl1pPr marL="0" indent="0" algn="l" defTabSz="457162"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182865" indent="-182865" algn="l" defTabSz="457162"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182865" indent="-182865" algn="l" defTabSz="457162" rtl="0" eaLnBrk="1" latinLnBrk="0" hangingPunct="1">
        <a:lnSpc>
          <a:spcPct val="100000"/>
        </a:lnSpc>
        <a:spcBef>
          <a:spcPts val="600"/>
        </a:spcBef>
        <a:buFont typeface="Lucida Grande"/>
        <a:buChar char="–"/>
        <a:defRPr sz="2200" kern="1200">
          <a:solidFill>
            <a:schemeClr val="tx1"/>
          </a:solidFill>
          <a:latin typeface="GE Inspira Pitch"/>
          <a:ea typeface="+mn-ea"/>
          <a:cs typeface="GE Inspira Pitch"/>
        </a:defRPr>
      </a:lvl3pPr>
      <a:lvl4pPr marL="457162" indent="-182865" algn="l" defTabSz="457162" rtl="0" eaLnBrk="1" latinLnBrk="0" hangingPunct="1">
        <a:lnSpc>
          <a:spcPct val="100000"/>
        </a:lnSpc>
        <a:spcBef>
          <a:spcPts val="600"/>
        </a:spcBef>
        <a:buFont typeface="Arial"/>
        <a:buChar char="•"/>
        <a:defRPr sz="2200" kern="1200">
          <a:solidFill>
            <a:schemeClr val="tx1"/>
          </a:solidFill>
          <a:latin typeface="GE Inspira Pitch"/>
          <a:ea typeface="+mn-ea"/>
          <a:cs typeface="GE Inspira Pitch"/>
        </a:defRPr>
      </a:lvl4pPr>
      <a:lvl5pPr marL="2057228" indent="-228582" algn="l" defTabSz="457162"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390" indent="-228582"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2" indent="-228582"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4" indent="-228582"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76" indent="-228582"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4" algn="l" defTabSz="457162" rtl="0" eaLnBrk="1" latinLnBrk="0" hangingPunct="1">
        <a:defRPr sz="1800" kern="1200">
          <a:solidFill>
            <a:schemeClr val="tx1"/>
          </a:solidFill>
          <a:latin typeface="+mn-lt"/>
          <a:ea typeface="+mn-ea"/>
          <a:cs typeface="+mn-cs"/>
        </a:defRPr>
      </a:lvl3pPr>
      <a:lvl4pPr marL="1371486" algn="l" defTabSz="457162" rtl="0" eaLnBrk="1" latinLnBrk="0" hangingPunct="1">
        <a:defRPr sz="1800" kern="1200">
          <a:solidFill>
            <a:schemeClr val="tx1"/>
          </a:solidFill>
          <a:latin typeface="+mn-lt"/>
          <a:ea typeface="+mn-ea"/>
          <a:cs typeface="+mn-cs"/>
        </a:defRPr>
      </a:lvl4pPr>
      <a:lvl5pPr marL="1828648" algn="l" defTabSz="457162" rtl="0" eaLnBrk="1" latinLnBrk="0" hangingPunct="1">
        <a:defRPr sz="1800" kern="1200">
          <a:solidFill>
            <a:schemeClr val="tx1"/>
          </a:solidFill>
          <a:latin typeface="+mn-lt"/>
          <a:ea typeface="+mn-ea"/>
          <a:cs typeface="+mn-cs"/>
        </a:defRPr>
      </a:lvl5pPr>
      <a:lvl6pPr marL="2285810" algn="l" defTabSz="457162" rtl="0" eaLnBrk="1" latinLnBrk="0" hangingPunct="1">
        <a:defRPr sz="1800" kern="1200">
          <a:solidFill>
            <a:schemeClr val="tx1"/>
          </a:solidFill>
          <a:latin typeface="+mn-lt"/>
          <a:ea typeface="+mn-ea"/>
          <a:cs typeface="+mn-cs"/>
        </a:defRPr>
      </a:lvl6pPr>
      <a:lvl7pPr marL="2742972" algn="l" defTabSz="457162" rtl="0" eaLnBrk="1" latinLnBrk="0" hangingPunct="1">
        <a:defRPr sz="1800" kern="1200">
          <a:solidFill>
            <a:schemeClr val="tx1"/>
          </a:solidFill>
          <a:latin typeface="+mn-lt"/>
          <a:ea typeface="+mn-ea"/>
          <a:cs typeface="+mn-cs"/>
        </a:defRPr>
      </a:lvl7pPr>
      <a:lvl8pPr marL="3200133" algn="l" defTabSz="457162" rtl="0" eaLnBrk="1" latinLnBrk="0" hangingPunct="1">
        <a:defRPr sz="1800" kern="1200">
          <a:solidFill>
            <a:schemeClr val="tx1"/>
          </a:solidFill>
          <a:latin typeface="+mn-lt"/>
          <a:ea typeface="+mn-ea"/>
          <a:cs typeface="+mn-cs"/>
        </a:defRPr>
      </a:lvl8pPr>
      <a:lvl9pPr marL="3657296" algn="l" defTabSz="45716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094" y="413810"/>
            <a:ext cx="8352156" cy="765752"/>
          </a:xfrm>
          <a:prstGeom prst="rect">
            <a:avLst/>
          </a:prstGeom>
        </p:spPr>
        <p:txBody>
          <a:bodyPr vert="horz" lIns="0" tIns="0" rIns="0" bIns="0" rtlCol="0" anchor="t" anchorCtr="0">
            <a:noAutofit/>
          </a:bodyPr>
          <a:lstStyle/>
          <a:p>
            <a:r>
              <a:rPr lang="en-US" altLang="zh-CN"/>
              <a:t>Click to edit Master title style</a:t>
            </a:r>
            <a:endParaRPr lang="en-US" dirty="0"/>
          </a:p>
        </p:txBody>
      </p:sp>
      <p:sp>
        <p:nvSpPr>
          <p:cNvPr id="3" name="Text Placeholder 2"/>
          <p:cNvSpPr>
            <a:spLocks noGrp="1"/>
          </p:cNvSpPr>
          <p:nvPr>
            <p:ph type="body" idx="1"/>
          </p:nvPr>
        </p:nvSpPr>
        <p:spPr>
          <a:xfrm>
            <a:off x="381000" y="1223010"/>
            <a:ext cx="8350250" cy="332827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456930" y="4757554"/>
            <a:ext cx="274320" cy="101918"/>
          </a:xfrm>
          <a:prstGeom prst="rect">
            <a:avLst/>
          </a:prstGeom>
        </p:spPr>
        <p:txBody>
          <a:bodyPr vert="horz" lIns="0" tIns="0" rIns="0" bIns="0" rtlCol="0" anchor="t" anchorCtr="0"/>
          <a:lstStyle>
            <a:lvl1pPr algn="r">
              <a:defRPr sz="900">
                <a:solidFill>
                  <a:srgbClr val="898989"/>
                </a:solidFill>
                <a:latin typeface="+mn-lt"/>
              </a:defRPr>
            </a:lvl1pPr>
          </a:lstStyle>
          <a:p>
            <a:pPr defTabSz="914324"/>
            <a:fld id="{0D558541-60C9-42A2-8392-FF12533A6B7A}" type="slidenum">
              <a:rPr lang="en-US" smtClean="0"/>
              <a:pPr defTabSz="914324"/>
              <a:t>‹#›</a:t>
            </a:fld>
            <a:endParaRPr lang="en-US" dirty="0"/>
          </a:p>
        </p:txBody>
      </p:sp>
      <p:pic>
        <p:nvPicPr>
          <p:cNvPr id="12" name="Picture 11"/>
          <p:cNvPicPr>
            <a:picLocks noChangeAspect="1"/>
          </p:cNvPicPr>
          <p:nvPr/>
        </p:nvPicPr>
        <p:blipFill rotWithShape="1">
          <a:blip r:embed="rId36" cstate="email">
            <a:extLst>
              <a:ext uri="{28A0092B-C50C-407E-A947-70E740481C1C}">
                <a14:useLocalDpi xmlns:a14="http://schemas.microsoft.com/office/drawing/2010/main"/>
              </a:ext>
            </a:extLst>
          </a:blip>
          <a:srcRect l="3861" t="3741" r="3511" b="3000"/>
          <a:stretch/>
        </p:blipFill>
        <p:spPr>
          <a:xfrm>
            <a:off x="396959" y="4654972"/>
            <a:ext cx="491013" cy="362801"/>
          </a:xfrm>
          <a:prstGeom prst="rect">
            <a:avLst/>
          </a:prstGeom>
        </p:spPr>
      </p:pic>
    </p:spTree>
    <p:extLst>
      <p:ext uri="{BB962C8B-B14F-4D97-AF65-F5344CB8AC3E}">
        <p14:creationId xmlns:p14="http://schemas.microsoft.com/office/powerpoint/2010/main" val="2214990669"/>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 id="2147484058" r:id="rId16"/>
    <p:sldLayoutId id="2147484059" r:id="rId17"/>
    <p:sldLayoutId id="2147484060" r:id="rId18"/>
    <p:sldLayoutId id="2147484061" r:id="rId19"/>
    <p:sldLayoutId id="2147484062" r:id="rId20"/>
    <p:sldLayoutId id="2147484063" r:id="rId21"/>
    <p:sldLayoutId id="2147484064" r:id="rId22"/>
    <p:sldLayoutId id="2147484065" r:id="rId23"/>
    <p:sldLayoutId id="2147484066" r:id="rId24"/>
    <p:sldLayoutId id="2147484067" r:id="rId25"/>
    <p:sldLayoutId id="2147484068" r:id="rId26"/>
    <p:sldLayoutId id="2147484069" r:id="rId27"/>
    <p:sldLayoutId id="2147484070" r:id="rId28"/>
    <p:sldLayoutId id="2147484071" r:id="rId29"/>
    <p:sldLayoutId id="2147484072" r:id="rId30"/>
    <p:sldLayoutId id="2147484073" r:id="rId31"/>
    <p:sldLayoutId id="2147484074" r:id="rId32"/>
    <p:sldLayoutId id="2147484075" r:id="rId33"/>
    <p:sldLayoutId id="2147484076" r:id="rId34"/>
  </p:sldLayoutIdLst>
  <p:hf hdr="0" ftr="0"/>
  <p:txStyles>
    <p:titleStyle>
      <a:lvl1pPr algn="l" defTabSz="914324" rtl="0" eaLnBrk="1" latinLnBrk="0" hangingPunct="1">
        <a:lnSpc>
          <a:spcPct val="90000"/>
        </a:lnSpc>
        <a:spcBef>
          <a:spcPct val="0"/>
        </a:spcBef>
        <a:buNone/>
        <a:defRPr sz="3200" kern="1200" spc="0" baseline="0">
          <a:solidFill>
            <a:schemeClr val="tx1"/>
          </a:solidFill>
          <a:latin typeface="+mj-lt"/>
          <a:ea typeface="+mj-ea"/>
          <a:cs typeface="+mj-cs"/>
        </a:defRPr>
      </a:lvl1pPr>
    </p:titleStyle>
    <p:bodyStyle>
      <a:lvl1pPr marL="0" indent="0" algn="l" defTabSz="914324" rtl="0" eaLnBrk="1" latinLnBrk="0" hangingPunct="1">
        <a:lnSpc>
          <a:spcPct val="100000"/>
        </a:lnSpc>
        <a:spcBef>
          <a:spcPts val="1200"/>
        </a:spcBef>
        <a:buFont typeface="Arial" pitchFamily="34" charset="0"/>
        <a:buNone/>
        <a:defRPr sz="2800" kern="1200" spc="0" baseline="0">
          <a:solidFill>
            <a:schemeClr val="tx1"/>
          </a:solidFill>
          <a:latin typeface="+mn-lt"/>
          <a:ea typeface="+mn-ea"/>
          <a:cs typeface="+mn-cs"/>
        </a:defRPr>
      </a:lvl1pPr>
      <a:lvl2pPr marL="203183" indent="-182548" algn="l" defTabSz="914324" rtl="0" eaLnBrk="1" latinLnBrk="0" hangingPunct="1">
        <a:lnSpc>
          <a:spcPct val="100000"/>
        </a:lnSpc>
        <a:spcBef>
          <a:spcPts val="1000"/>
        </a:spcBef>
        <a:buFont typeface="Arial" pitchFamily="34" charset="0"/>
        <a:buChar char="•"/>
        <a:defRPr sz="2000" kern="1200" spc="0">
          <a:solidFill>
            <a:schemeClr val="tx1"/>
          </a:solidFill>
          <a:latin typeface="+mn-lt"/>
          <a:ea typeface="+mn-ea"/>
          <a:cs typeface="+mn-cs"/>
        </a:defRPr>
      </a:lvl2pPr>
      <a:lvl3pPr marL="400017" indent="-195247" algn="l" defTabSz="914324" rtl="0" eaLnBrk="1" latinLnBrk="0" hangingPunct="1">
        <a:lnSpc>
          <a:spcPct val="100000"/>
        </a:lnSpc>
        <a:spcBef>
          <a:spcPts val="800"/>
        </a:spcBef>
        <a:buFont typeface="GE Inspira Pitch" panose="020F0603030400020203" pitchFamily="34" charset="0"/>
        <a:buChar char="–"/>
        <a:defRPr sz="1800" kern="1200" spc="0">
          <a:solidFill>
            <a:schemeClr val="tx1"/>
          </a:solidFill>
          <a:latin typeface="+mn-lt"/>
          <a:ea typeface="+mn-ea"/>
          <a:cs typeface="+mn-cs"/>
        </a:defRPr>
      </a:lvl3pPr>
      <a:lvl4pPr marL="555579" indent="-166674" algn="l" defTabSz="914324" rtl="0" eaLnBrk="1" latinLnBrk="0" hangingPunct="1">
        <a:lnSpc>
          <a:spcPct val="100000"/>
        </a:lnSpc>
        <a:spcBef>
          <a:spcPts val="600"/>
        </a:spcBef>
        <a:buFont typeface="Arial" pitchFamily="34" charset="0"/>
        <a:buChar char="•"/>
        <a:defRPr sz="1600" kern="1200" spc="0">
          <a:solidFill>
            <a:schemeClr val="tx1"/>
          </a:solidFill>
          <a:latin typeface="+mn-lt"/>
          <a:ea typeface="+mn-ea"/>
          <a:cs typeface="+mn-cs"/>
        </a:defRPr>
      </a:lvl4pPr>
      <a:lvl5pPr marL="205722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90"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2"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14"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76"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70.xml"/><Relationship Id="rId1" Type="http://schemas.openxmlformats.org/officeDocument/2006/relationships/vmlDrawing" Target="../drawings/vmlDrawing1.vml"/><Relationship Id="rId5" Type="http://schemas.openxmlformats.org/officeDocument/2006/relationships/image" Target="../media/image9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0.xml"/></Relationships>
</file>

<file path=ppt/slides/_rels/slide2.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jpeg"/><Relationship Id="rId12"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570.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570.xml"/></Relationships>
</file>

<file path=ppt/slides/_rels/slide4.xml.rels><?xml version="1.0" encoding="UTF-8" standalone="yes"?>
<Relationships xmlns="http://schemas.openxmlformats.org/package/2006/relationships"><Relationship Id="rId3" Type="http://schemas.openxmlformats.org/officeDocument/2006/relationships/hyperlink" Target="http://baidu.ku6.com/watch/6115849632520845183.html?page=videoMultiNeed" TargetMode="External"/><Relationship Id="rId2" Type="http://schemas.openxmlformats.org/officeDocument/2006/relationships/notesSlide" Target="../notesSlides/notesSlide3.xml"/><Relationship Id="rId1" Type="http://schemas.openxmlformats.org/officeDocument/2006/relationships/slideLayout" Target="../slideLayouts/slideLayout570.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570.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5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0.xml"/></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570.xml"/><Relationship Id="rId5" Type="http://schemas.openxmlformats.org/officeDocument/2006/relationships/image" Target="../media/image97.png"/><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latin typeface="GE Inspira Pitch" panose="020F0603030400020203" pitchFamily="34" charset="0"/>
              </a:rPr>
              <a:t>APM Introduction</a:t>
            </a:r>
          </a:p>
        </p:txBody>
      </p:sp>
      <p:sp>
        <p:nvSpPr>
          <p:cNvPr id="3" name="Date Placeholder 2"/>
          <p:cNvSpPr>
            <a:spLocks noGrp="1"/>
          </p:cNvSpPr>
          <p:nvPr>
            <p:ph type="dt" sz="half" idx="10"/>
          </p:nvPr>
        </p:nvSpPr>
        <p:spPr>
          <a:xfrm>
            <a:off x="1220391" y="2427736"/>
            <a:ext cx="3350466" cy="505976"/>
          </a:xfrm>
        </p:spPr>
        <p:txBody>
          <a:bodyPr anchor="b"/>
          <a:lstStyle/>
          <a:p>
            <a:endParaRPr lang="en-US" altLang="zh-CN" sz="1800" dirty="0">
              <a:solidFill>
                <a:schemeClr val="tx1"/>
              </a:solidFill>
            </a:endParaRPr>
          </a:p>
          <a:p>
            <a:r>
              <a:rPr lang="en-US" altLang="zh-CN" sz="1800" dirty="0">
                <a:solidFill>
                  <a:schemeClr val="tx1"/>
                </a:solidFill>
              </a:rPr>
              <a:t>Lu Shenrong  |  April 6</a:t>
            </a:r>
            <a:r>
              <a:rPr lang="en-US" altLang="zh-CN" sz="1800" baseline="30000" dirty="0">
                <a:solidFill>
                  <a:schemeClr val="tx1"/>
                </a:solidFill>
              </a:rPr>
              <a:t>th</a:t>
            </a:r>
            <a:r>
              <a:rPr lang="en-US" altLang="zh-CN" sz="1800" dirty="0">
                <a:solidFill>
                  <a:schemeClr val="tx1"/>
                </a:solidFill>
              </a:rPr>
              <a:t>, 2017</a:t>
            </a:r>
          </a:p>
        </p:txBody>
      </p:sp>
    </p:spTree>
    <p:extLst>
      <p:ext uri="{BB962C8B-B14F-4D97-AF65-F5344CB8AC3E}">
        <p14:creationId xmlns:p14="http://schemas.microsoft.com/office/powerpoint/2010/main" val="277213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What’s APM?</a:t>
            </a:r>
          </a:p>
        </p:txBody>
      </p:sp>
      <p:sp>
        <p:nvSpPr>
          <p:cNvPr id="28" name="Right Triangle 27"/>
          <p:cNvSpPr/>
          <p:nvPr/>
        </p:nvSpPr>
        <p:spPr>
          <a:xfrm flipH="1">
            <a:off x="1741943" y="1022974"/>
            <a:ext cx="2973019" cy="467869"/>
          </a:xfrm>
          <a:prstGeom prst="rtTriangl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29" name="Right Triangle 28"/>
          <p:cNvSpPr/>
          <p:nvPr/>
        </p:nvSpPr>
        <p:spPr>
          <a:xfrm>
            <a:off x="4733801" y="1022974"/>
            <a:ext cx="2873060" cy="454091"/>
          </a:xfrm>
          <a:prstGeom prst="rtTriangl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AutoShape 3"/>
          <p:cNvSpPr>
            <a:spLocks noChangeArrowheads="1"/>
          </p:cNvSpPr>
          <p:nvPr/>
        </p:nvSpPr>
        <p:spPr bwMode="auto">
          <a:xfrm rot="16200000">
            <a:off x="4509146" y="-1793888"/>
            <a:ext cx="471488" cy="6070417"/>
          </a:xfrm>
          <a:prstGeom prst="chevron">
            <a:avLst>
              <a:gd name="adj" fmla="val 100000"/>
            </a:avLst>
          </a:prstGeom>
          <a:solidFill>
            <a:srgbClr val="92D050"/>
          </a:solidFill>
          <a:ln w="22225">
            <a:solidFill>
              <a:schemeClr val="hlink"/>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1" name="Group 4"/>
          <p:cNvGrpSpPr>
            <a:grpSpLocks/>
          </p:cNvGrpSpPr>
          <p:nvPr/>
        </p:nvGrpSpPr>
        <p:grpSpPr bwMode="auto">
          <a:xfrm>
            <a:off x="2059855" y="1525881"/>
            <a:ext cx="5383626" cy="83344"/>
            <a:chOff x="714" y="1710"/>
            <a:chExt cx="4830" cy="69"/>
          </a:xfrm>
        </p:grpSpPr>
        <p:sp>
          <p:nvSpPr>
            <p:cNvPr id="32" name="Line 5"/>
            <p:cNvSpPr>
              <a:spLocks noChangeShapeType="1"/>
            </p:cNvSpPr>
            <p:nvPr/>
          </p:nvSpPr>
          <p:spPr bwMode="auto">
            <a:xfrm>
              <a:off x="714" y="1710"/>
              <a:ext cx="4830" cy="0"/>
            </a:xfrm>
            <a:prstGeom prst="line">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Line 6"/>
            <p:cNvSpPr>
              <a:spLocks noChangeShapeType="1"/>
            </p:cNvSpPr>
            <p:nvPr/>
          </p:nvSpPr>
          <p:spPr bwMode="auto">
            <a:xfrm>
              <a:off x="714" y="1779"/>
              <a:ext cx="4830" cy="0"/>
            </a:xfrm>
            <a:prstGeom prst="line">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4" name="Group 33"/>
          <p:cNvGrpSpPr/>
          <p:nvPr/>
        </p:nvGrpSpPr>
        <p:grpSpPr>
          <a:xfrm>
            <a:off x="2333936" y="1698520"/>
            <a:ext cx="927041" cy="2196704"/>
            <a:chOff x="1535746" y="1412206"/>
            <a:chExt cx="2075170" cy="2928938"/>
          </a:xfrm>
        </p:grpSpPr>
        <p:sp>
          <p:nvSpPr>
            <p:cNvPr id="35"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Repair</a:t>
              </a:r>
            </a:p>
          </p:txBody>
        </p:sp>
      </p:grpSp>
      <p:grpSp>
        <p:nvGrpSpPr>
          <p:cNvPr id="38" name="Group 37"/>
          <p:cNvGrpSpPr/>
          <p:nvPr/>
        </p:nvGrpSpPr>
        <p:grpSpPr>
          <a:xfrm>
            <a:off x="3620017" y="1698520"/>
            <a:ext cx="927041" cy="2196704"/>
            <a:chOff x="1535746" y="1412206"/>
            <a:chExt cx="2075170" cy="2928938"/>
          </a:xfrm>
        </p:grpSpPr>
        <p:sp>
          <p:nvSpPr>
            <p:cNvPr id="39"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PM</a:t>
              </a: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2" name="Group 41"/>
          <p:cNvGrpSpPr/>
          <p:nvPr/>
        </p:nvGrpSpPr>
        <p:grpSpPr>
          <a:xfrm>
            <a:off x="4906099" y="1698520"/>
            <a:ext cx="927041" cy="2196704"/>
            <a:chOff x="1535746" y="1412206"/>
            <a:chExt cx="2075170" cy="2928938"/>
          </a:xfrm>
        </p:grpSpPr>
        <p:sp>
          <p:nvSpPr>
            <p:cNvPr id="43"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4"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5" name="Rectangle 18"/>
            <p:cNvSpPr>
              <a:spLocks noChangeArrowheads="1"/>
            </p:cNvSpPr>
            <p:nvPr/>
          </p:nvSpPr>
          <p:spPr bwMode="auto">
            <a:xfrm>
              <a:off x="1854193" y="1414587"/>
              <a:ext cx="1438275" cy="2924175"/>
            </a:xfrm>
            <a:prstGeom prst="rect">
              <a:avLst/>
            </a:prstGeom>
            <a:solidFill>
              <a:srgbClr val="00B050"/>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Predict</a:t>
              </a:r>
              <a:endPar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46" name="Group 45"/>
          <p:cNvGrpSpPr/>
          <p:nvPr/>
        </p:nvGrpSpPr>
        <p:grpSpPr>
          <a:xfrm>
            <a:off x="6192180" y="1698520"/>
            <a:ext cx="927041" cy="2196704"/>
            <a:chOff x="1535746" y="1412206"/>
            <a:chExt cx="2075170" cy="2928938"/>
          </a:xfrm>
        </p:grpSpPr>
        <p:sp>
          <p:nvSpPr>
            <p:cNvPr id="47"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9"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KM</a:t>
              </a: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0" name="Freeform 12"/>
          <p:cNvSpPr>
            <a:spLocks/>
          </p:cNvSpPr>
          <p:nvPr/>
        </p:nvSpPr>
        <p:spPr bwMode="auto">
          <a:xfrm>
            <a:off x="1931151" y="3941950"/>
            <a:ext cx="5675710" cy="411998"/>
          </a:xfrm>
          <a:custGeom>
            <a:avLst/>
            <a:gdLst>
              <a:gd name="T0" fmla="*/ 180 w 5760"/>
              <a:gd name="T1" fmla="*/ 0 h 768"/>
              <a:gd name="T2" fmla="*/ 0 w 5760"/>
              <a:gd name="T3" fmla="*/ 166 h 768"/>
              <a:gd name="T4" fmla="*/ 2702 w 5760"/>
              <a:gd name="T5" fmla="*/ 166 h 768"/>
              <a:gd name="T6" fmla="*/ 2499 w 5760"/>
              <a:gd name="T7" fmla="*/ 0 h 768"/>
              <a:gd name="T8" fmla="*/ 180 w 5760"/>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768">
                <a:moveTo>
                  <a:pt x="384" y="0"/>
                </a:moveTo>
                <a:lnTo>
                  <a:pt x="0" y="768"/>
                </a:lnTo>
                <a:lnTo>
                  <a:pt x="5760" y="768"/>
                </a:lnTo>
                <a:lnTo>
                  <a:pt x="5328" y="0"/>
                </a:lnTo>
                <a:lnTo>
                  <a:pt x="384" y="0"/>
                </a:lnTo>
                <a:close/>
              </a:path>
            </a:pathLst>
          </a:custGeom>
          <a:solidFill>
            <a:schemeClr val="bg2"/>
          </a:solidFill>
          <a:ln w="22225" cap="flat" cmpd="sng">
            <a:solidFill>
              <a:schemeClr val="hlink"/>
            </a:solidFill>
            <a:prstDash val="solid"/>
            <a:round/>
            <a:headEnd type="none" w="med" len="med"/>
            <a:tailEnd type="none" w="med" len="me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5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Foundation</a:t>
            </a:r>
            <a:endParaRPr kumimoji="0" lang="zh-CN" altLang="en-US" sz="135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1" name="TextBox 50"/>
          <p:cNvSpPr txBox="1"/>
          <p:nvPr/>
        </p:nvSpPr>
        <p:spPr>
          <a:xfrm>
            <a:off x="3029487" y="1249561"/>
            <a:ext cx="1674186" cy="184666"/>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Operational </a:t>
            </a:r>
          </a:p>
        </p:txBody>
      </p:sp>
      <p:sp>
        <p:nvSpPr>
          <p:cNvPr id="52" name="TextBox 51"/>
          <p:cNvSpPr txBox="1"/>
          <p:nvPr/>
        </p:nvSpPr>
        <p:spPr>
          <a:xfrm>
            <a:off x="4752424" y="1159103"/>
            <a:ext cx="1674186" cy="276999"/>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Utilization (IPM)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Utilization (RIS)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Financial </a:t>
            </a:r>
          </a:p>
        </p:txBody>
      </p:sp>
      <p:sp>
        <p:nvSpPr>
          <p:cNvPr id="53" name="Rectangle 52"/>
          <p:cNvSpPr/>
          <p:nvPr/>
        </p:nvSpPr>
        <p:spPr>
          <a:xfrm>
            <a:off x="2489593" y="3459480"/>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Data watch</a:t>
            </a:r>
          </a:p>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chemeClr val="tx1"/>
                </a:solidFill>
              </a:rPr>
              <a:t>MVS</a:t>
            </a:r>
            <a:endParaRPr kumimoji="0" lang="en-US" sz="600" b="0" i="0" u="none" strike="noStrike" kern="0" cap="none" spc="0" normalizeH="0" baseline="0" noProof="0" dirty="0">
              <a:ln>
                <a:noFill/>
              </a:ln>
              <a:solidFill>
                <a:schemeClr val="tx1"/>
              </a:solidFill>
              <a:effectLst/>
              <a:uLnTx/>
              <a:uFillTx/>
            </a:endParaRPr>
          </a:p>
        </p:txBody>
      </p:sp>
      <p:sp>
        <p:nvSpPr>
          <p:cNvPr id="55" name="Rectangle 54"/>
          <p:cNvSpPr/>
          <p:nvPr/>
        </p:nvSpPr>
        <p:spPr>
          <a:xfrm>
            <a:off x="2494223" y="3146500"/>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chemeClr val="tx1"/>
                </a:solidFill>
              </a:rPr>
              <a:t>Parts</a:t>
            </a:r>
            <a:endParaRPr kumimoji="0" lang="en-US" sz="600" b="0" i="0" u="none" strike="noStrike" kern="0" cap="none" spc="0" normalizeH="0" baseline="0" noProof="0" dirty="0">
              <a:ln>
                <a:noFill/>
              </a:ln>
              <a:solidFill>
                <a:schemeClr val="tx1"/>
              </a:solidFill>
              <a:effectLst/>
              <a:uLnTx/>
              <a:uFillTx/>
            </a:endParaRPr>
          </a:p>
        </p:txBody>
      </p:sp>
      <p:sp>
        <p:nvSpPr>
          <p:cNvPr id="56" name="Rectangle 55"/>
          <p:cNvSpPr/>
          <p:nvPr/>
        </p:nvSpPr>
        <p:spPr>
          <a:xfrm>
            <a:off x="6363074" y="3984518"/>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Location Tracking</a:t>
            </a:r>
          </a:p>
        </p:txBody>
      </p:sp>
      <p:sp>
        <p:nvSpPr>
          <p:cNvPr id="57" name="Rectangle 56"/>
          <p:cNvSpPr/>
          <p:nvPr/>
        </p:nvSpPr>
        <p:spPr>
          <a:xfrm>
            <a:off x="6362161" y="3459480"/>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chemeClr val="tx1"/>
                </a:solidFill>
              </a:rPr>
              <a:t>KM</a:t>
            </a:r>
            <a:endParaRPr kumimoji="0" lang="en-US" sz="600" b="0" i="0" u="none" strike="noStrike" kern="0" cap="none" spc="0" normalizeH="0" baseline="0" noProof="0" dirty="0">
              <a:ln>
                <a:noFill/>
              </a:ln>
              <a:solidFill>
                <a:schemeClr val="tx1"/>
              </a:solidFill>
              <a:effectLst/>
              <a:uLnTx/>
              <a:uFillTx/>
            </a:endParaRPr>
          </a:p>
        </p:txBody>
      </p:sp>
      <p:sp>
        <p:nvSpPr>
          <p:cNvPr id="59" name="Rectangle 18"/>
          <p:cNvSpPr>
            <a:spLocks noChangeArrowheads="1"/>
          </p:cNvSpPr>
          <p:nvPr/>
        </p:nvSpPr>
        <p:spPr bwMode="auto">
          <a:xfrm>
            <a:off x="5046874" y="2965441"/>
            <a:ext cx="642521" cy="927692"/>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0" name="TextBox 59"/>
          <p:cNvSpPr txBox="1"/>
          <p:nvPr/>
        </p:nvSpPr>
        <p:spPr>
          <a:xfrm>
            <a:off x="5078839" y="1883406"/>
            <a:ext cx="641036" cy="369332"/>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Remote fix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Predict </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Cold head</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EE</a:t>
            </a:r>
          </a:p>
        </p:txBody>
      </p:sp>
      <p:grpSp>
        <p:nvGrpSpPr>
          <p:cNvPr id="4" name="Group 3"/>
          <p:cNvGrpSpPr/>
          <p:nvPr/>
        </p:nvGrpSpPr>
        <p:grpSpPr>
          <a:xfrm>
            <a:off x="7485521" y="2067694"/>
            <a:ext cx="1478967" cy="883953"/>
            <a:chOff x="7485521" y="2067694"/>
            <a:chExt cx="1478967" cy="883953"/>
          </a:xfrm>
        </p:grpSpPr>
        <p:grpSp>
          <p:nvGrpSpPr>
            <p:cNvPr id="3" name="Group 2"/>
            <p:cNvGrpSpPr/>
            <p:nvPr/>
          </p:nvGrpSpPr>
          <p:grpSpPr>
            <a:xfrm>
              <a:off x="7487473" y="2067694"/>
              <a:ext cx="1477015" cy="307471"/>
              <a:chOff x="7487473" y="2331971"/>
              <a:chExt cx="1477015" cy="307471"/>
            </a:xfrm>
          </p:grpSpPr>
          <p:sp>
            <p:nvSpPr>
              <p:cNvPr id="61" name="Rectangle 60"/>
              <p:cNvSpPr/>
              <p:nvPr/>
            </p:nvSpPr>
            <p:spPr>
              <a:xfrm>
                <a:off x="7487473" y="2331971"/>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chemeClr val="tx1"/>
                  </a:solidFill>
                  <a:effectLst/>
                  <a:uLnTx/>
                  <a:uFillTx/>
                </a:endParaRPr>
              </a:p>
            </p:txBody>
          </p:sp>
          <p:sp>
            <p:nvSpPr>
              <p:cNvPr id="2" name="TextBox 1"/>
              <p:cNvSpPr txBox="1"/>
              <p:nvPr/>
            </p:nvSpPr>
            <p:spPr>
              <a:xfrm>
                <a:off x="8172400" y="2408763"/>
                <a:ext cx="792088" cy="153888"/>
              </a:xfrm>
              <a:prstGeom prst="rect">
                <a:avLst/>
              </a:prstGeom>
              <a:noFill/>
            </p:spPr>
            <p:txBody>
              <a:bodyPr wrap="square" lIns="0" tIns="0" rIns="0" bIns="0" rtlCol="0" anchor="ctr">
                <a:spAutoFit/>
              </a:bodyPr>
              <a:lstStyle/>
              <a:p>
                <a:r>
                  <a:rPr lang="en-US" sz="800" dirty="0">
                    <a:solidFill>
                      <a:schemeClr val="accent2"/>
                    </a:solidFill>
                  </a:rPr>
                  <a:t>Global </a:t>
                </a:r>
                <a:r>
                  <a:rPr lang="en-US" sz="1000" dirty="0">
                    <a:solidFill>
                      <a:schemeClr val="accent2"/>
                    </a:solidFill>
                  </a:rPr>
                  <a:t>Features</a:t>
                </a:r>
              </a:p>
            </p:txBody>
          </p:sp>
        </p:grpSp>
        <p:grpSp>
          <p:nvGrpSpPr>
            <p:cNvPr id="62" name="Group 61"/>
            <p:cNvGrpSpPr/>
            <p:nvPr/>
          </p:nvGrpSpPr>
          <p:grpSpPr>
            <a:xfrm>
              <a:off x="7485521" y="2644176"/>
              <a:ext cx="1477015" cy="307471"/>
              <a:chOff x="7487473" y="2331971"/>
              <a:chExt cx="1477015" cy="307471"/>
            </a:xfrm>
          </p:grpSpPr>
          <p:sp>
            <p:nvSpPr>
              <p:cNvPr id="63" name="Rectangle 62"/>
              <p:cNvSpPr/>
              <p:nvPr/>
            </p:nvSpPr>
            <p:spPr>
              <a:xfrm>
                <a:off x="7487473" y="2331971"/>
                <a:ext cx="585252" cy="307471"/>
              </a:xfrm>
              <a:prstGeom prst="rect">
                <a:avLst/>
              </a:prstGeom>
              <a:solidFill>
                <a:schemeClr val="bg1">
                  <a:lumMod val="95000"/>
                </a:schemeClr>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chemeClr val="tx1"/>
                  </a:solidFill>
                  <a:effectLst/>
                  <a:uLnTx/>
                  <a:uFillTx/>
                </a:endParaRPr>
              </a:p>
            </p:txBody>
          </p:sp>
          <p:sp>
            <p:nvSpPr>
              <p:cNvPr id="64" name="TextBox 63"/>
              <p:cNvSpPr txBox="1"/>
              <p:nvPr/>
            </p:nvSpPr>
            <p:spPr>
              <a:xfrm>
                <a:off x="8172400" y="2424151"/>
                <a:ext cx="792088" cy="123111"/>
              </a:xfrm>
              <a:prstGeom prst="rect">
                <a:avLst/>
              </a:prstGeom>
              <a:noFill/>
            </p:spPr>
            <p:txBody>
              <a:bodyPr wrap="square" lIns="0" tIns="0" rIns="0" bIns="0" rtlCol="0" anchor="ctr">
                <a:spAutoFit/>
              </a:bodyPr>
              <a:lstStyle/>
              <a:p>
                <a:r>
                  <a:rPr lang="en-US" sz="800" dirty="0">
                    <a:solidFill>
                      <a:schemeClr val="accent2"/>
                    </a:solidFill>
                  </a:rPr>
                  <a:t>CMMS</a:t>
                </a:r>
                <a:endParaRPr lang="en-US" sz="1000" dirty="0">
                  <a:solidFill>
                    <a:schemeClr val="accent2"/>
                  </a:solidFill>
                </a:endParaRPr>
              </a:p>
            </p:txBody>
          </p:sp>
        </p:grpSp>
        <p:grpSp>
          <p:nvGrpSpPr>
            <p:cNvPr id="65" name="Group 64"/>
            <p:cNvGrpSpPr/>
            <p:nvPr/>
          </p:nvGrpSpPr>
          <p:grpSpPr>
            <a:xfrm>
              <a:off x="7487473" y="2345100"/>
              <a:ext cx="1477015" cy="307471"/>
              <a:chOff x="7487473" y="2331971"/>
              <a:chExt cx="1477015" cy="307471"/>
            </a:xfrm>
          </p:grpSpPr>
          <p:sp>
            <p:nvSpPr>
              <p:cNvPr id="66" name="Rectangle 65"/>
              <p:cNvSpPr/>
              <p:nvPr/>
            </p:nvSpPr>
            <p:spPr>
              <a:xfrm>
                <a:off x="7487473" y="2331971"/>
                <a:ext cx="585252" cy="307471"/>
              </a:xfrm>
              <a:prstGeom prst="rect">
                <a:avLst/>
              </a:prstGeom>
              <a:solidFill>
                <a:srgbClr val="00B05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chemeClr val="tx1"/>
                  </a:solidFill>
                  <a:effectLst/>
                  <a:uLnTx/>
                  <a:uFillTx/>
                </a:endParaRPr>
              </a:p>
            </p:txBody>
          </p:sp>
          <p:sp>
            <p:nvSpPr>
              <p:cNvPr id="67" name="TextBox 66"/>
              <p:cNvSpPr txBox="1"/>
              <p:nvPr/>
            </p:nvSpPr>
            <p:spPr>
              <a:xfrm>
                <a:off x="8172400" y="2424151"/>
                <a:ext cx="792088" cy="123111"/>
              </a:xfrm>
              <a:prstGeom prst="rect">
                <a:avLst/>
              </a:prstGeom>
              <a:noFill/>
            </p:spPr>
            <p:txBody>
              <a:bodyPr wrap="square" lIns="0" tIns="0" rIns="0" bIns="0" rtlCol="0" anchor="ctr">
                <a:spAutoFit/>
              </a:bodyPr>
              <a:lstStyle/>
              <a:p>
                <a:r>
                  <a:rPr lang="en-US" sz="800" dirty="0" err="1">
                    <a:solidFill>
                      <a:schemeClr val="accent2"/>
                    </a:solidFill>
                  </a:rPr>
                  <a:t>Differentiatons</a:t>
                </a:r>
                <a:endParaRPr lang="en-US" sz="1000" dirty="0">
                  <a:solidFill>
                    <a:schemeClr val="accent2"/>
                  </a:solidFill>
                </a:endParaRPr>
              </a:p>
            </p:txBody>
          </p:sp>
        </p:grpSp>
      </p:grpSp>
    </p:spTree>
    <p:extLst>
      <p:ext uri="{BB962C8B-B14F-4D97-AF65-F5344CB8AC3E}">
        <p14:creationId xmlns:p14="http://schemas.microsoft.com/office/powerpoint/2010/main" val="495967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Offering</a:t>
            </a:r>
          </a:p>
        </p:txBody>
      </p:sp>
      <p:sp>
        <p:nvSpPr>
          <p:cNvPr id="10" name="Rectangle 9"/>
          <p:cNvSpPr/>
          <p:nvPr/>
        </p:nvSpPr>
        <p:spPr>
          <a:xfrm>
            <a:off x="889459" y="926605"/>
            <a:ext cx="1378285" cy="153272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endParaRPr>
          </a:p>
        </p:txBody>
      </p:sp>
      <p:sp>
        <p:nvSpPr>
          <p:cNvPr id="11" name="TextBox 10"/>
          <p:cNvSpPr txBox="1"/>
          <p:nvPr/>
        </p:nvSpPr>
        <p:spPr>
          <a:xfrm>
            <a:off x="1157579" y="978808"/>
            <a:ext cx="84222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ysClr val="windowText" lastClr="000000"/>
                </a:solidFill>
              </a:rPr>
              <a:t>Standard</a:t>
            </a:r>
            <a:endParaRPr kumimoji="0" lang="en-US" sz="12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a:xfrm>
            <a:off x="1153001" y="2088963"/>
            <a:ext cx="853841" cy="271263"/>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CMMS</a:t>
            </a:r>
          </a:p>
        </p:txBody>
      </p:sp>
      <p:sp>
        <p:nvSpPr>
          <p:cNvPr id="18" name="TextBox 17"/>
          <p:cNvSpPr txBox="1"/>
          <p:nvPr/>
        </p:nvSpPr>
        <p:spPr>
          <a:xfrm>
            <a:off x="3131840" y="625838"/>
            <a:ext cx="1800200" cy="215444"/>
          </a:xfrm>
          <a:prstGeom prst="rect">
            <a:avLst/>
          </a:prstGeom>
          <a:noFill/>
        </p:spPr>
        <p:txBody>
          <a:bodyPr wrap="square" lIns="0" tIns="0" rIns="0" bIns="0" rtlCol="0">
            <a:spAutoFit/>
          </a:bodyPr>
          <a:lstStyle/>
          <a:p>
            <a:pPr algn="ctr"/>
            <a:r>
              <a:rPr lang="en-US" sz="1400" b="1" dirty="0">
                <a:solidFill>
                  <a:schemeClr val="accent2"/>
                </a:solidFill>
              </a:rPr>
              <a:t>Outcome</a:t>
            </a:r>
          </a:p>
        </p:txBody>
      </p:sp>
      <p:sp>
        <p:nvSpPr>
          <p:cNvPr id="20" name="TextBox 19"/>
          <p:cNvSpPr txBox="1"/>
          <p:nvPr/>
        </p:nvSpPr>
        <p:spPr>
          <a:xfrm>
            <a:off x="6228184" y="626836"/>
            <a:ext cx="1800200" cy="215444"/>
          </a:xfrm>
          <a:prstGeom prst="rect">
            <a:avLst/>
          </a:prstGeom>
          <a:noFill/>
        </p:spPr>
        <p:txBody>
          <a:bodyPr wrap="square" lIns="0" tIns="0" rIns="0" bIns="0" rtlCol="0">
            <a:spAutoFit/>
          </a:bodyPr>
          <a:lstStyle/>
          <a:p>
            <a:pPr algn="ctr"/>
            <a:r>
              <a:rPr lang="en-US" sz="1400" b="1" dirty="0">
                <a:solidFill>
                  <a:schemeClr val="accent2"/>
                </a:solidFill>
              </a:rPr>
              <a:t>GE Impact</a:t>
            </a:r>
          </a:p>
        </p:txBody>
      </p:sp>
      <p:sp>
        <p:nvSpPr>
          <p:cNvPr id="23" name="Rectangle 22"/>
          <p:cNvSpPr/>
          <p:nvPr/>
        </p:nvSpPr>
        <p:spPr>
          <a:xfrm>
            <a:off x="2843808" y="926604"/>
            <a:ext cx="2376264" cy="367069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defTabSz="914400">
              <a:buFont typeface="Arial" panose="020B0604020202020204" pitchFamily="34" charset="0"/>
              <a:buChar char="•"/>
            </a:pPr>
            <a:r>
              <a:rPr lang="en-US" kern="0" dirty="0">
                <a:solidFill>
                  <a:sysClr val="windowText" lastClr="000000"/>
                </a:solidFill>
              </a:rPr>
              <a:t>Mitigate risk</a:t>
            </a:r>
          </a:p>
          <a:p>
            <a:pPr marL="228600" lvl="1" indent="-228600" defTabSz="914324">
              <a:buFont typeface="Wingdings" panose="05000000000000000000" pitchFamily="2" charset="2"/>
              <a:buChar char="ü"/>
            </a:pPr>
            <a:r>
              <a:rPr lang="en-US" altLang="zh-CN" sz="1100" b="1" dirty="0">
                <a:solidFill>
                  <a:srgbClr val="575757"/>
                </a:solidFill>
                <a:ea typeface="幼圆" panose="02010509060101010101" pitchFamily="49" charset="-122"/>
                <a:cs typeface="GE Inspira Pitch"/>
              </a:rPr>
              <a:t>Comply with regulation (CFDA 18)</a:t>
            </a:r>
          </a:p>
          <a:p>
            <a:pPr marL="171450" indent="-171450" defTabSz="914400">
              <a:buFont typeface="Arial" panose="020B0604020202020204" pitchFamily="34" charset="0"/>
              <a:buChar char="•"/>
            </a:pPr>
            <a:endParaRPr lang="en-US" kern="0" dirty="0">
              <a:solidFill>
                <a:sysClr val="windowText" lastClr="000000"/>
              </a:solidFill>
            </a:endParaRPr>
          </a:p>
          <a:p>
            <a:pPr marL="171450" indent="-171450" defTabSz="914400">
              <a:buFont typeface="Arial" panose="020B0604020202020204" pitchFamily="34" charset="0"/>
              <a:buChar char="•"/>
            </a:pPr>
            <a:r>
              <a:rPr lang="en-US" kern="0" dirty="0">
                <a:solidFill>
                  <a:sysClr val="windowText" lastClr="000000"/>
                </a:solidFill>
              </a:rPr>
              <a:t>Reduce cost</a:t>
            </a:r>
          </a:p>
          <a:p>
            <a:pPr marL="228600" lvl="1" indent="-228600" defTabSz="914324">
              <a:buFont typeface="Wingdings" panose="05000000000000000000" pitchFamily="2" charset="2"/>
              <a:buChar char="ü"/>
            </a:pPr>
            <a:r>
              <a:rPr lang="en-US" altLang="zh-CN" sz="1100" b="1" dirty="0">
                <a:solidFill>
                  <a:srgbClr val="575757"/>
                </a:solidFill>
                <a:ea typeface="幼圆" panose="02010509060101010101" pitchFamily="49" charset="-122"/>
                <a:cs typeface="GE Inspira Pitch"/>
              </a:rPr>
              <a:t>Maximize utilization</a:t>
            </a:r>
          </a:p>
          <a:p>
            <a:pPr marL="228600" lvl="1" indent="-228600" defTabSz="914324">
              <a:buFont typeface="Wingdings" panose="05000000000000000000" pitchFamily="2" charset="2"/>
              <a:buChar char="ü"/>
            </a:pPr>
            <a:r>
              <a:rPr lang="en-US" altLang="zh-CN" sz="1100" b="1" dirty="0">
                <a:solidFill>
                  <a:srgbClr val="575757"/>
                </a:solidFill>
                <a:ea typeface="幼圆" panose="02010509060101010101" pitchFamily="49" charset="-122"/>
                <a:cs typeface="GE Inspira Pitch"/>
              </a:rPr>
              <a:t>Improve maintenance efficiency (</a:t>
            </a:r>
            <a:r>
              <a:rPr lang="en-US" altLang="zh-CN" sz="1100" b="1" dirty="0">
                <a:solidFill>
                  <a:schemeClr val="tx1"/>
                </a:solidFill>
                <a:ea typeface="幼圆" panose="02010509060101010101" pitchFamily="49" charset="-122"/>
                <a:cs typeface="GE Inspira Pitch"/>
              </a:rPr>
              <a:t>*Avg. fix time reduce 30%)</a:t>
            </a:r>
          </a:p>
          <a:p>
            <a:pPr marL="171450" indent="-171450" defTabSz="914400">
              <a:buFont typeface="Arial" panose="020B0604020202020204" pitchFamily="34" charset="0"/>
              <a:buChar char="•"/>
            </a:pPr>
            <a:endParaRPr lang="en-US" kern="0" dirty="0">
              <a:solidFill>
                <a:sysClr val="windowText" lastClr="000000"/>
              </a:solidFill>
            </a:endParaRPr>
          </a:p>
          <a:p>
            <a:pPr marL="171450" indent="-171450" defTabSz="914400">
              <a:buFont typeface="Arial" panose="020B0604020202020204" pitchFamily="34" charset="0"/>
              <a:buChar char="•"/>
            </a:pPr>
            <a:r>
              <a:rPr lang="en-US" kern="0" dirty="0">
                <a:solidFill>
                  <a:sysClr val="windowText" lastClr="000000"/>
                </a:solidFill>
              </a:rPr>
              <a:t>Increase ROI</a:t>
            </a:r>
          </a:p>
          <a:p>
            <a:pPr marL="228600" indent="-228600" defTabSz="914324">
              <a:buFont typeface="Wingdings" panose="05000000000000000000" pitchFamily="2" charset="2"/>
              <a:buChar char="ü"/>
            </a:pPr>
            <a:r>
              <a:rPr lang="en-US" sz="1100" b="1" dirty="0">
                <a:solidFill>
                  <a:srgbClr val="575757"/>
                </a:solidFill>
                <a:ea typeface="幼圆" panose="02010509060101010101" pitchFamily="49" charset="-122"/>
                <a:cs typeface="GE Inspira Pitch"/>
              </a:rPr>
              <a:t>Optimize investment (</a:t>
            </a:r>
            <a:r>
              <a:rPr lang="en-US" altLang="zh-CN" sz="1100" b="1" dirty="0">
                <a:solidFill>
                  <a:schemeClr val="tx1"/>
                </a:solidFill>
                <a:ea typeface="幼圆" panose="02010509060101010101" pitchFamily="49" charset="-122"/>
                <a:cs typeface="GE Inspira Pitch"/>
              </a:rPr>
              <a:t>*</a:t>
            </a:r>
            <a:r>
              <a:rPr lang="en-US" sz="1100" b="1" dirty="0">
                <a:solidFill>
                  <a:schemeClr val="tx1"/>
                </a:solidFill>
                <a:ea typeface="幼圆" panose="02010509060101010101" pitchFamily="49" charset="-122"/>
                <a:cs typeface="GE Inspira Pitch"/>
              </a:rPr>
              <a:t>saving 10%</a:t>
            </a:r>
            <a:r>
              <a:rPr lang="en-US" sz="1100" b="1" dirty="0">
                <a:solidFill>
                  <a:srgbClr val="575757"/>
                </a:solidFill>
                <a:ea typeface="幼圆" panose="02010509060101010101" pitchFamily="49" charset="-122"/>
                <a:cs typeface="GE Inspira Pitch"/>
              </a:rPr>
              <a:t>)</a:t>
            </a:r>
          </a:p>
          <a:p>
            <a:pPr marL="171450" indent="-171450" defTabSz="914400">
              <a:buFont typeface="Arial" panose="020B0604020202020204" pitchFamily="34" charset="0"/>
              <a:buChar char="•"/>
            </a:pPr>
            <a:endParaRPr lang="en-US" sz="1100" b="1" dirty="0">
              <a:solidFill>
                <a:srgbClr val="575757"/>
              </a:solidFill>
              <a:ea typeface="幼圆" panose="02010509060101010101" pitchFamily="49" charset="-122"/>
              <a:cs typeface="GE Inspira Pitch"/>
            </a:endParaRPr>
          </a:p>
          <a:p>
            <a:pPr marL="171450" indent="-171450" defTabSz="914400">
              <a:buFont typeface="Arial" panose="020B0604020202020204" pitchFamily="34" charset="0"/>
              <a:buChar char="•"/>
            </a:pPr>
            <a:r>
              <a:rPr lang="en-US" kern="0" dirty="0">
                <a:solidFill>
                  <a:sysClr val="windowText" lastClr="000000"/>
                </a:solidFill>
              </a:rPr>
              <a:t>Improve Experience</a:t>
            </a:r>
          </a:p>
          <a:p>
            <a:pPr marL="228600" indent="-228600" defTabSz="914324">
              <a:buFont typeface="Wingdings" panose="05000000000000000000" pitchFamily="2" charset="2"/>
              <a:buChar char="ü"/>
            </a:pPr>
            <a:r>
              <a:rPr lang="en-US" altLang="zh-CN" sz="1100" b="1" dirty="0">
                <a:solidFill>
                  <a:srgbClr val="575757"/>
                </a:solidFill>
                <a:ea typeface="幼圆" panose="02010509060101010101" pitchFamily="49" charset="-122"/>
                <a:cs typeface="GE Inspira Pitch"/>
              </a:rPr>
              <a:t>Reduce waiting time</a:t>
            </a:r>
          </a:p>
          <a:p>
            <a:pPr marL="228600" indent="-228600" defTabSz="914324">
              <a:buFont typeface="Wingdings" panose="05000000000000000000" pitchFamily="2" charset="2"/>
              <a:buChar char="ü"/>
            </a:pPr>
            <a:r>
              <a:rPr lang="en-US" altLang="zh-CN" sz="1100" b="1" dirty="0">
                <a:solidFill>
                  <a:srgbClr val="575757"/>
                </a:solidFill>
                <a:ea typeface="幼圆" panose="02010509060101010101" pitchFamily="49" charset="-122"/>
                <a:cs typeface="GE Inspira Pitch"/>
              </a:rPr>
              <a:t>Minimize unplanned down-time</a:t>
            </a:r>
            <a:endParaRPr lang="en-US" sz="1100" b="1" dirty="0">
              <a:solidFill>
                <a:srgbClr val="575757"/>
              </a:solidFill>
              <a:ea typeface="幼圆" panose="02010509060101010101" pitchFamily="49" charset="-122"/>
              <a:cs typeface="GE Inspira Pitch"/>
            </a:endParaRPr>
          </a:p>
        </p:txBody>
      </p:sp>
      <p:sp>
        <p:nvSpPr>
          <p:cNvPr id="24" name="Rectangle 23"/>
          <p:cNvSpPr/>
          <p:nvPr/>
        </p:nvSpPr>
        <p:spPr>
          <a:xfrm>
            <a:off x="5940152" y="917276"/>
            <a:ext cx="2376264" cy="367069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ysClr val="windowText" lastClr="000000"/>
                </a:solidFill>
                <a:effectLst/>
                <a:uLnTx/>
                <a:uFillTx/>
              </a:rPr>
              <a:t>Capture rate </a:t>
            </a:r>
          </a:p>
          <a:p>
            <a:pPr marL="228600" marR="0" lvl="1" indent="-228600" defTabSz="914324" fontAlgn="auto">
              <a:lnSpc>
                <a:spcPct val="100000"/>
              </a:lnSpc>
              <a:spcBef>
                <a:spcPts val="0"/>
              </a:spcBef>
              <a:spcAft>
                <a:spcPts val="0"/>
              </a:spcAft>
              <a:buClrTx/>
              <a:buSzTx/>
              <a:buFont typeface="Wingdings" panose="05000000000000000000" pitchFamily="2" charset="2"/>
              <a:buChar char="ü"/>
              <a:tabLst/>
              <a:defRPr/>
            </a:pPr>
            <a:r>
              <a:rPr lang="en-US" sz="1100" b="1" dirty="0">
                <a:solidFill>
                  <a:srgbClr val="575757"/>
                </a:solidFill>
                <a:ea typeface="幼圆" panose="02010509060101010101" pitchFamily="49" charset="-122"/>
                <a:cs typeface="GE Inspira Pitch"/>
              </a:rPr>
              <a:t>Renewal</a:t>
            </a:r>
          </a:p>
          <a:p>
            <a:pPr marL="228600" marR="0" lvl="1" indent="-228600" defTabSz="914324" fontAlgn="auto">
              <a:lnSpc>
                <a:spcPct val="100000"/>
              </a:lnSpc>
              <a:spcBef>
                <a:spcPts val="0"/>
              </a:spcBef>
              <a:spcAft>
                <a:spcPts val="0"/>
              </a:spcAft>
              <a:buClrTx/>
              <a:buSzTx/>
              <a:buFont typeface="Wingdings" panose="05000000000000000000" pitchFamily="2" charset="2"/>
              <a:buChar char="ü"/>
              <a:tabLst/>
              <a:defRPr/>
            </a:pPr>
            <a:r>
              <a:rPr lang="en-US" sz="1100" b="1" dirty="0">
                <a:solidFill>
                  <a:srgbClr val="575757"/>
                </a:solidFill>
                <a:ea typeface="幼圆" panose="02010509060101010101" pitchFamily="49" charset="-122"/>
                <a:cs typeface="GE Inspira Pitch"/>
              </a:rPr>
              <a:t>Convert</a:t>
            </a:r>
          </a:p>
          <a:p>
            <a:pPr marL="228600" marR="0" lvl="1" indent="-228600" defTabSz="914324" fontAlgn="auto">
              <a:lnSpc>
                <a:spcPct val="100000"/>
              </a:lnSpc>
              <a:spcBef>
                <a:spcPts val="0"/>
              </a:spcBef>
              <a:spcAft>
                <a:spcPts val="0"/>
              </a:spcAft>
              <a:buClrTx/>
              <a:buSzTx/>
              <a:buFont typeface="Wingdings" panose="05000000000000000000" pitchFamily="2" charset="2"/>
              <a:buChar char="ü"/>
              <a:tabLst/>
              <a:defRPr/>
            </a:pPr>
            <a:r>
              <a:rPr lang="en-US" sz="1100" b="1" dirty="0">
                <a:solidFill>
                  <a:srgbClr val="575757"/>
                </a:solidFill>
                <a:ea typeface="幼圆" panose="02010509060101010101" pitchFamily="49" charset="-122"/>
                <a:cs typeface="GE Inspira Pitch"/>
              </a:rPr>
              <a:t>Win-back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dirty="0">
              <a:solidFill>
                <a:srgbClr val="575757"/>
              </a:solidFill>
              <a:ea typeface="幼圆" panose="02010509060101010101" pitchFamily="49" charset="-122"/>
              <a:cs typeface="GE Inspira Pitch"/>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dirty="0">
                <a:solidFill>
                  <a:sysClr val="windowText" lastClr="000000"/>
                </a:solidFill>
              </a:rPr>
              <a:t>Incremental revenue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ysClr val="windowText" lastClr="000000"/>
                </a:solidFill>
                <a:effectLst/>
                <a:uLnTx/>
                <a:uFillTx/>
              </a:rPr>
              <a:t>Reduce price</a:t>
            </a:r>
            <a:r>
              <a:rPr kumimoji="0" lang="en-US" b="0" i="0" u="none" strike="noStrike" kern="0" cap="none" spc="0" normalizeH="0" noProof="0" dirty="0">
                <a:ln>
                  <a:noFill/>
                </a:ln>
                <a:solidFill>
                  <a:sysClr val="windowText" lastClr="000000"/>
                </a:solidFill>
                <a:effectLst/>
                <a:uLnTx/>
                <a:uFillTx/>
              </a:rPr>
              <a:t> erosion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0" baseline="0" dirty="0">
                <a:solidFill>
                  <a:sysClr val="windowText" lastClr="000000"/>
                </a:solidFill>
              </a:rPr>
              <a:t>Protect</a:t>
            </a:r>
            <a:r>
              <a:rPr lang="en-US" kern="0" dirty="0">
                <a:solidFill>
                  <a:sysClr val="windowText" lastClr="000000"/>
                </a:solidFill>
              </a:rPr>
              <a:t> socket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ysClr val="windowText" lastClr="000000"/>
                </a:solidFill>
                <a:effectLst/>
                <a:uLnTx/>
                <a:uFillTx/>
              </a:rPr>
              <a:t>New</a:t>
            </a:r>
            <a:r>
              <a:rPr kumimoji="0" lang="en-US" b="0" i="0" u="none" strike="noStrike" kern="0" cap="none" spc="0" normalizeH="0" noProof="0" dirty="0">
                <a:ln>
                  <a:noFill/>
                </a:ln>
                <a:solidFill>
                  <a:sysClr val="windowText" lastClr="000000"/>
                </a:solidFill>
                <a:effectLst/>
                <a:uLnTx/>
                <a:uFillTx/>
              </a:rPr>
              <a:t> service model</a:t>
            </a:r>
          </a:p>
          <a:p>
            <a:pPr marL="228600" lvl="1" indent="-228600" defTabSz="914324">
              <a:buFont typeface="Wingdings" panose="05000000000000000000" pitchFamily="2" charset="2"/>
              <a:buChar char="ü"/>
              <a:defRPr/>
            </a:pPr>
            <a:r>
              <a:rPr lang="en-US" sz="1100" b="1" dirty="0">
                <a:solidFill>
                  <a:srgbClr val="575757"/>
                </a:solidFill>
                <a:ea typeface="幼圆" panose="02010509060101010101" pitchFamily="49" charset="-122"/>
                <a:cs typeface="GE Inspira Pitch"/>
              </a:rPr>
              <a:t>MVS/MES</a:t>
            </a:r>
          </a:p>
        </p:txBody>
      </p:sp>
      <p:grpSp>
        <p:nvGrpSpPr>
          <p:cNvPr id="21" name="Group 20"/>
          <p:cNvGrpSpPr/>
          <p:nvPr/>
        </p:nvGrpSpPr>
        <p:grpSpPr>
          <a:xfrm>
            <a:off x="889459" y="2859782"/>
            <a:ext cx="1378285" cy="1728192"/>
            <a:chOff x="5886447" y="1791515"/>
            <a:chExt cx="1728192" cy="2652741"/>
          </a:xfrm>
        </p:grpSpPr>
        <p:sp>
          <p:nvSpPr>
            <p:cNvPr id="25" name="Rectangle 24"/>
            <p:cNvSpPr/>
            <p:nvPr/>
          </p:nvSpPr>
          <p:spPr>
            <a:xfrm>
              <a:off x="5886447" y="1791515"/>
              <a:ext cx="1728192" cy="2652741"/>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6192481" y="1900640"/>
              <a:ext cx="1206134" cy="42518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rPr>
                <a:t>Advanced</a:t>
              </a:r>
              <a:endParaRPr kumimoji="0" lang="en-US" sz="1200" b="0" i="0"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6192481" y="3822020"/>
              <a:ext cx="1095022" cy="469483"/>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CMMS</a:t>
              </a:r>
            </a:p>
          </p:txBody>
        </p:sp>
        <p:sp>
          <p:nvSpPr>
            <p:cNvPr id="28" name="Rectangle 27"/>
            <p:cNvSpPr/>
            <p:nvPr/>
          </p:nvSpPr>
          <p:spPr>
            <a:xfrm>
              <a:off x="6192481" y="3358769"/>
              <a:ext cx="1095022" cy="469483"/>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Predictive</a:t>
              </a:r>
            </a:p>
          </p:txBody>
        </p:sp>
        <p:sp>
          <p:nvSpPr>
            <p:cNvPr id="29" name="Rectangle 28"/>
            <p:cNvSpPr/>
            <p:nvPr/>
          </p:nvSpPr>
          <p:spPr>
            <a:xfrm>
              <a:off x="6192481" y="2887372"/>
              <a:ext cx="1095022" cy="469483"/>
            </a:xfrm>
            <a:prstGeom prst="rect">
              <a:avLst/>
            </a:prstGeom>
            <a:solidFill>
              <a:srgbClr val="92D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rPr>
                <a:t>Analytics</a:t>
              </a:r>
            </a:p>
            <a:p>
              <a:pPr lvl="0" algn="ctr" defTabSz="914400">
                <a:defRPr/>
              </a:pPr>
              <a:r>
                <a:rPr lang="en-US" sz="700" kern="0" dirty="0">
                  <a:solidFill>
                    <a:sysClr val="windowText" lastClr="000000"/>
                  </a:solidFill>
                </a:rPr>
                <a:t>(FIN+Clinic) for DI</a:t>
              </a:r>
            </a:p>
          </p:txBody>
        </p:sp>
        <p:sp>
          <p:nvSpPr>
            <p:cNvPr id="30" name="Rectangle 29"/>
            <p:cNvSpPr/>
            <p:nvPr/>
          </p:nvSpPr>
          <p:spPr>
            <a:xfrm>
              <a:off x="6192481" y="2423187"/>
              <a:ext cx="1095022" cy="469483"/>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Analytics</a:t>
              </a:r>
            </a:p>
            <a:p>
              <a:pPr lvl="0" algn="ctr" defTabSz="914400">
                <a:defRPr/>
              </a:pPr>
              <a:r>
                <a:rPr lang="en-US" sz="800" kern="0" dirty="0">
                  <a:solidFill>
                    <a:sysClr val="windowText" lastClr="000000"/>
                  </a:solidFill>
                </a:rPr>
                <a:t>(mid-range)</a:t>
              </a:r>
            </a:p>
          </p:txBody>
        </p:sp>
      </p:grpSp>
      <p:sp>
        <p:nvSpPr>
          <p:cNvPr id="35" name="Rectangle 34"/>
          <p:cNvSpPr/>
          <p:nvPr/>
        </p:nvSpPr>
        <p:spPr>
          <a:xfrm>
            <a:off x="1153001" y="1779224"/>
            <a:ext cx="853842" cy="305856"/>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Predictive</a:t>
            </a:r>
          </a:p>
        </p:txBody>
      </p:sp>
    </p:spTree>
    <p:extLst>
      <p:ext uri="{BB962C8B-B14F-4D97-AF65-F5344CB8AC3E}">
        <p14:creationId xmlns:p14="http://schemas.microsoft.com/office/powerpoint/2010/main" val="352582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Feature Development Plan</a:t>
            </a:r>
          </a:p>
        </p:txBody>
      </p:sp>
      <p:sp>
        <p:nvSpPr>
          <p:cNvPr id="3" name="Line 59"/>
          <p:cNvSpPr>
            <a:spLocks noChangeShapeType="1"/>
          </p:cNvSpPr>
          <p:nvPr/>
        </p:nvSpPr>
        <p:spPr bwMode="auto">
          <a:xfrm>
            <a:off x="835947" y="4080856"/>
            <a:ext cx="688565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69"/>
          <p:cNvSpPr>
            <a:spLocks noChangeArrowheads="1"/>
          </p:cNvSpPr>
          <p:nvPr/>
        </p:nvSpPr>
        <p:spPr bwMode="auto">
          <a:xfrm>
            <a:off x="1668264" y="1808561"/>
            <a:ext cx="84318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sz="1300" b="1">
                <a:solidFill>
                  <a:srgbClr val="000000"/>
                </a:solidFill>
                <a:latin typeface="Arial" panose="020B0604020202020204" pitchFamily="34" charset="0"/>
                <a:ea typeface="宋体" panose="02010600030101010101" pitchFamily="2" charset="-122"/>
              </a:defRPr>
            </a:lvl1pPr>
            <a:lvl2pPr marL="742950" indent="-285750" defTabSz="762000">
              <a:defRPr sz="1300" b="1">
                <a:solidFill>
                  <a:srgbClr val="000000"/>
                </a:solidFill>
                <a:latin typeface="Arial" panose="020B0604020202020204" pitchFamily="34" charset="0"/>
                <a:ea typeface="宋体" panose="02010600030101010101" pitchFamily="2" charset="-122"/>
              </a:defRPr>
            </a:lvl2pPr>
            <a:lvl3pPr marL="1143000" indent="-228600" defTabSz="762000">
              <a:defRPr sz="1300" b="1">
                <a:solidFill>
                  <a:srgbClr val="000000"/>
                </a:solidFill>
                <a:latin typeface="Arial" panose="020B0604020202020204" pitchFamily="34" charset="0"/>
                <a:ea typeface="宋体" panose="02010600030101010101" pitchFamily="2" charset="-122"/>
              </a:defRPr>
            </a:lvl3pPr>
            <a:lvl4pPr marL="1600200" indent="-228600" defTabSz="762000">
              <a:defRPr sz="1300" b="1">
                <a:solidFill>
                  <a:srgbClr val="000000"/>
                </a:solidFill>
                <a:latin typeface="Arial" panose="020B0604020202020204" pitchFamily="34" charset="0"/>
                <a:ea typeface="宋体" panose="02010600030101010101" pitchFamily="2" charset="-122"/>
              </a:defRPr>
            </a:lvl4pPr>
            <a:lvl5pPr marL="2057400" indent="-228600" defTabSz="762000">
              <a:defRPr sz="1300" b="1">
                <a:solidFill>
                  <a:srgbClr val="000000"/>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7620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CY17 Q2</a:t>
            </a:r>
            <a:endParaRPr kumimoji="0" lang="en-US" altLang="zh-CN" sz="16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endParaRPr>
          </a:p>
        </p:txBody>
      </p:sp>
      <p:sp>
        <p:nvSpPr>
          <p:cNvPr id="5" name="Rectangle 70"/>
          <p:cNvSpPr>
            <a:spLocks noChangeArrowheads="1"/>
          </p:cNvSpPr>
          <p:nvPr/>
        </p:nvSpPr>
        <p:spPr bwMode="auto">
          <a:xfrm>
            <a:off x="3708310" y="1247802"/>
            <a:ext cx="84318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sz="1300" b="1">
                <a:solidFill>
                  <a:srgbClr val="000000"/>
                </a:solidFill>
                <a:latin typeface="Arial" panose="020B0604020202020204" pitchFamily="34" charset="0"/>
                <a:ea typeface="宋体" panose="02010600030101010101" pitchFamily="2" charset="-122"/>
              </a:defRPr>
            </a:lvl1pPr>
            <a:lvl2pPr marL="742950" indent="-285750" defTabSz="762000">
              <a:defRPr sz="1300" b="1">
                <a:solidFill>
                  <a:srgbClr val="000000"/>
                </a:solidFill>
                <a:latin typeface="Arial" panose="020B0604020202020204" pitchFamily="34" charset="0"/>
                <a:ea typeface="宋体" panose="02010600030101010101" pitchFamily="2" charset="-122"/>
              </a:defRPr>
            </a:lvl2pPr>
            <a:lvl3pPr marL="1143000" indent="-228600" defTabSz="762000">
              <a:defRPr sz="1300" b="1">
                <a:solidFill>
                  <a:srgbClr val="000000"/>
                </a:solidFill>
                <a:latin typeface="Arial" panose="020B0604020202020204" pitchFamily="34" charset="0"/>
                <a:ea typeface="宋体" panose="02010600030101010101" pitchFamily="2" charset="-122"/>
              </a:defRPr>
            </a:lvl3pPr>
            <a:lvl4pPr marL="1600200" indent="-228600" defTabSz="762000">
              <a:defRPr sz="1300" b="1">
                <a:solidFill>
                  <a:srgbClr val="000000"/>
                </a:solidFill>
                <a:latin typeface="Arial" panose="020B0604020202020204" pitchFamily="34" charset="0"/>
                <a:ea typeface="宋体" panose="02010600030101010101" pitchFamily="2" charset="-122"/>
              </a:defRPr>
            </a:lvl4pPr>
            <a:lvl5pPr marL="2057400" indent="-228600" defTabSz="762000">
              <a:defRPr sz="1300" b="1">
                <a:solidFill>
                  <a:srgbClr val="000000"/>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7620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CY17 Q3</a:t>
            </a:r>
            <a:endParaRPr kumimoji="0" lang="en-US" altLang="zh-CN" sz="16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endParaRPr>
          </a:p>
        </p:txBody>
      </p:sp>
      <p:sp>
        <p:nvSpPr>
          <p:cNvPr id="6" name="Rectangle 71"/>
          <p:cNvSpPr>
            <a:spLocks noChangeArrowheads="1"/>
          </p:cNvSpPr>
          <p:nvPr/>
        </p:nvSpPr>
        <p:spPr bwMode="auto">
          <a:xfrm>
            <a:off x="5944539" y="227783"/>
            <a:ext cx="84318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762000">
              <a:defRPr sz="1300" b="1">
                <a:solidFill>
                  <a:srgbClr val="000000"/>
                </a:solidFill>
                <a:latin typeface="Arial" panose="020B0604020202020204" pitchFamily="34" charset="0"/>
                <a:ea typeface="宋体" panose="02010600030101010101" pitchFamily="2" charset="-122"/>
              </a:defRPr>
            </a:lvl1pPr>
            <a:lvl2pPr marL="742950" indent="-285750" defTabSz="762000">
              <a:defRPr sz="1300" b="1">
                <a:solidFill>
                  <a:srgbClr val="000000"/>
                </a:solidFill>
                <a:latin typeface="Arial" panose="020B0604020202020204" pitchFamily="34" charset="0"/>
                <a:ea typeface="宋体" panose="02010600030101010101" pitchFamily="2" charset="-122"/>
              </a:defRPr>
            </a:lvl2pPr>
            <a:lvl3pPr marL="1143000" indent="-228600" defTabSz="762000">
              <a:defRPr sz="1300" b="1">
                <a:solidFill>
                  <a:srgbClr val="000000"/>
                </a:solidFill>
                <a:latin typeface="Arial" panose="020B0604020202020204" pitchFamily="34" charset="0"/>
                <a:ea typeface="宋体" panose="02010600030101010101" pitchFamily="2" charset="-122"/>
              </a:defRPr>
            </a:lvl3pPr>
            <a:lvl4pPr marL="1600200" indent="-228600" defTabSz="762000">
              <a:defRPr sz="1300" b="1">
                <a:solidFill>
                  <a:srgbClr val="000000"/>
                </a:solidFill>
                <a:latin typeface="Arial" panose="020B0604020202020204" pitchFamily="34" charset="0"/>
                <a:ea typeface="宋体" panose="02010600030101010101" pitchFamily="2" charset="-122"/>
              </a:defRPr>
            </a:lvl4pPr>
            <a:lvl5pPr marL="2057400" indent="-228600" defTabSz="762000">
              <a:defRPr sz="1300" b="1">
                <a:solidFill>
                  <a:srgbClr val="000000"/>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sz="1300" b="1">
                <a:solidFill>
                  <a:srgbClr val="000000"/>
                </a:solidFill>
                <a:latin typeface="Arial" panose="020B0604020202020204" pitchFamily="34" charset="0"/>
                <a:ea typeface="宋体" panose="02010600030101010101" pitchFamily="2" charset="-122"/>
              </a:defRPr>
            </a:lvl9pPr>
          </a:lstStyle>
          <a:p>
            <a:pPr marL="0" marR="0" lvl="0" indent="0" algn="ctr" defTabSz="762000" eaLnBrk="1" fontAlgn="auto" latinLnBrk="0" hangingPunct="1">
              <a:lnSpc>
                <a:spcPct val="9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rPr>
              <a:t>CY17 Q4</a:t>
            </a:r>
          </a:p>
          <a:p>
            <a:pPr marL="0" marR="0" lvl="0" indent="0" algn="ctr" defTabSz="762000" eaLnBrk="1" fontAlgn="auto" latinLnBrk="0" hangingPunct="1">
              <a:lnSpc>
                <a:spcPct val="90000"/>
              </a:lnSpc>
              <a:spcBef>
                <a:spcPts val="0"/>
              </a:spcBef>
              <a:spcAft>
                <a:spcPts val="0"/>
              </a:spcAft>
              <a:buClrTx/>
              <a:buSzTx/>
              <a:buFontTx/>
              <a:buNone/>
              <a:tabLst/>
              <a:defRPr/>
            </a:pPr>
            <a:r>
              <a:rPr lang="en-US" altLang="zh-CN" sz="1600" kern="0" dirty="0"/>
              <a:t>-Q1’18</a:t>
            </a:r>
            <a:endParaRPr kumimoji="0" lang="en-US" altLang="zh-CN" sz="1600" b="1" i="0" u="none" strike="noStrike" kern="0" cap="none" spc="0" normalizeH="0" baseline="0" noProof="0" dirty="0">
              <a:ln>
                <a:noFill/>
              </a:ln>
              <a:solidFill>
                <a:schemeClr val="tx1"/>
              </a:solidFill>
              <a:effectLst/>
              <a:uLnTx/>
              <a:uFillTx/>
              <a:latin typeface="Arial" panose="020B0604020202020204" pitchFamily="34" charset="0"/>
              <a:ea typeface="宋体" panose="02010600030101010101" pitchFamily="2" charset="-122"/>
            </a:endParaRPr>
          </a:p>
        </p:txBody>
      </p:sp>
      <p:grpSp>
        <p:nvGrpSpPr>
          <p:cNvPr id="7" name="Group 6"/>
          <p:cNvGrpSpPr/>
          <p:nvPr/>
        </p:nvGrpSpPr>
        <p:grpSpPr>
          <a:xfrm>
            <a:off x="3582389" y="2861248"/>
            <a:ext cx="1095022" cy="1219606"/>
            <a:chOff x="1580443" y="2543947"/>
            <a:chExt cx="1095022" cy="1689793"/>
          </a:xfrm>
        </p:grpSpPr>
        <p:sp>
          <p:nvSpPr>
            <p:cNvPr id="8" name="Rectangle 7"/>
            <p:cNvSpPr/>
            <p:nvPr/>
          </p:nvSpPr>
          <p:spPr>
            <a:xfrm>
              <a:off x="1580443" y="3386667"/>
              <a:ext cx="1095022" cy="847073"/>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CMMS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(Mobility)</a:t>
              </a:r>
            </a:p>
          </p:txBody>
        </p:sp>
        <p:sp>
          <p:nvSpPr>
            <p:cNvPr id="9" name="Rectangle 8"/>
            <p:cNvSpPr/>
            <p:nvPr/>
          </p:nvSpPr>
          <p:spPr>
            <a:xfrm>
              <a:off x="1580443" y="2543947"/>
              <a:ext cx="1095022" cy="847073"/>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Predictive</a:t>
              </a:r>
            </a:p>
          </p:txBody>
        </p:sp>
      </p:grpSp>
      <p:grpSp>
        <p:nvGrpSpPr>
          <p:cNvPr id="10" name="Group 9"/>
          <p:cNvGrpSpPr/>
          <p:nvPr/>
        </p:nvGrpSpPr>
        <p:grpSpPr>
          <a:xfrm>
            <a:off x="5856506" y="2864311"/>
            <a:ext cx="1095022" cy="1219607"/>
            <a:chOff x="1580443" y="2543946"/>
            <a:chExt cx="1095022" cy="1689794"/>
          </a:xfrm>
        </p:grpSpPr>
        <p:sp>
          <p:nvSpPr>
            <p:cNvPr id="11" name="Rectangle 10"/>
            <p:cNvSpPr/>
            <p:nvPr/>
          </p:nvSpPr>
          <p:spPr>
            <a:xfrm>
              <a:off x="1580443" y="3386667"/>
              <a:ext cx="1095022" cy="847073"/>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CMMS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sysClr val="windowText" lastClr="000000"/>
                  </a:solidFill>
                </a:rPr>
                <a:t>(Mobility)</a:t>
              </a:r>
              <a:endParaRPr kumimoji="0" lang="en-US" sz="10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a:xfrm>
              <a:off x="1580443" y="2543946"/>
              <a:ext cx="1095022" cy="847073"/>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Predictive</a:t>
              </a:r>
            </a:p>
          </p:txBody>
        </p:sp>
      </p:grpSp>
      <p:sp>
        <p:nvSpPr>
          <p:cNvPr id="13" name="Rectangle 12"/>
          <p:cNvSpPr/>
          <p:nvPr/>
        </p:nvSpPr>
        <p:spPr>
          <a:xfrm>
            <a:off x="3582389" y="2248265"/>
            <a:ext cx="1095022" cy="611374"/>
          </a:xfrm>
          <a:prstGeom prst="rect">
            <a:avLst/>
          </a:prstGeom>
          <a:solidFill>
            <a:srgbClr val="92D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Analytics</a:t>
            </a:r>
          </a:p>
          <a:p>
            <a:pPr lvl="0" algn="ctr" defTabSz="914400">
              <a:defRPr/>
            </a:pPr>
            <a:r>
              <a:rPr lang="en-US" sz="1000" kern="0" dirty="0">
                <a:solidFill>
                  <a:sysClr val="windowText" lastClr="000000"/>
                </a:solidFill>
              </a:rPr>
              <a:t>(FIN+Clinic) for DI</a:t>
            </a:r>
          </a:p>
        </p:txBody>
      </p:sp>
      <p:sp>
        <p:nvSpPr>
          <p:cNvPr id="14" name="Rectangle 13"/>
          <p:cNvSpPr/>
          <p:nvPr/>
        </p:nvSpPr>
        <p:spPr>
          <a:xfrm>
            <a:off x="5856506" y="2248832"/>
            <a:ext cx="1095022" cy="611374"/>
          </a:xfrm>
          <a:prstGeom prst="rect">
            <a:avLst/>
          </a:prstGeom>
          <a:solidFill>
            <a:srgbClr val="92D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Analytics</a:t>
            </a:r>
          </a:p>
          <a:p>
            <a:pPr lvl="0" algn="ctr" defTabSz="914400">
              <a:defRPr/>
            </a:pPr>
            <a:r>
              <a:rPr lang="en-US" sz="1000" kern="0" dirty="0">
                <a:solidFill>
                  <a:sysClr val="windowText" lastClr="000000"/>
                </a:solidFill>
              </a:rPr>
              <a:t>(FIN+Clinic) for DI</a:t>
            </a:r>
          </a:p>
        </p:txBody>
      </p:sp>
      <p:sp>
        <p:nvSpPr>
          <p:cNvPr id="15" name="Rectangle 14"/>
          <p:cNvSpPr/>
          <p:nvPr/>
        </p:nvSpPr>
        <p:spPr>
          <a:xfrm>
            <a:off x="5856506" y="1043420"/>
            <a:ext cx="1095022" cy="611374"/>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Global</a:t>
            </a:r>
            <a:r>
              <a:rPr kumimoji="0" lang="en-US" sz="1600" b="0" i="0" u="none" strike="noStrike" kern="0" cap="none" spc="0" normalizeH="0" baseline="0" noProof="0" dirty="0">
                <a:ln>
                  <a:noFill/>
                </a:ln>
                <a:solidFill>
                  <a:sysClr val="windowText" lastClr="000000"/>
                </a:solidFill>
                <a:effectLst/>
                <a:uLnTx/>
                <a:uFillTx/>
              </a:rPr>
              <a:t> APM</a:t>
            </a:r>
          </a:p>
        </p:txBody>
      </p:sp>
      <p:sp>
        <p:nvSpPr>
          <p:cNvPr id="16" name="Rectangle 15"/>
          <p:cNvSpPr/>
          <p:nvPr/>
        </p:nvSpPr>
        <p:spPr>
          <a:xfrm>
            <a:off x="7585282" y="588634"/>
            <a:ext cx="1095022" cy="611374"/>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en-US" sz="1600" kern="0" dirty="0">
              <a:solidFill>
                <a:sysClr val="windowText" lastClr="000000"/>
              </a:solidFill>
            </a:endParaRPr>
          </a:p>
          <a:p>
            <a:pPr algn="ctr" defTabSz="914400">
              <a:defRPr/>
            </a:pPr>
            <a:r>
              <a:rPr lang="en-US" sz="1600" kern="0" dirty="0">
                <a:solidFill>
                  <a:sysClr val="windowText" lastClr="000000"/>
                </a:solidFill>
              </a:rPr>
              <a:t>Location Tracking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17" name="Rectangle 16"/>
          <p:cNvSpPr/>
          <p:nvPr/>
        </p:nvSpPr>
        <p:spPr>
          <a:xfrm>
            <a:off x="7585282" y="1197187"/>
            <a:ext cx="1095022" cy="611374"/>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Data Watch </a:t>
            </a:r>
            <a:r>
              <a:rPr kumimoji="0" lang="en-US" sz="1600" b="0" i="0" u="none" strike="noStrike" kern="0" cap="none" spc="0" normalizeH="0" baseline="0" noProof="0" dirty="0">
                <a:ln>
                  <a:noFill/>
                </a:ln>
                <a:solidFill>
                  <a:sysClr val="windowText" lastClr="000000"/>
                </a:solidFill>
                <a:effectLst/>
                <a:uLnTx/>
                <a:uFillTx/>
              </a:rPr>
              <a:t>MVS</a:t>
            </a:r>
          </a:p>
        </p:txBody>
      </p:sp>
      <p:cxnSp>
        <p:nvCxnSpPr>
          <p:cNvPr id="18" name="Connector: Elbow 17"/>
          <p:cNvCxnSpPr/>
          <p:nvPr/>
        </p:nvCxnSpPr>
        <p:spPr>
          <a:xfrm rot="10800000" flipV="1">
            <a:off x="6532036" y="905609"/>
            <a:ext cx="1053247" cy="136077"/>
          </a:xfrm>
          <a:prstGeom prst="bentConnector3">
            <a:avLst>
              <a:gd name="adj1" fmla="val 100376"/>
            </a:avLst>
          </a:prstGeom>
          <a:ln>
            <a:tailEnd type="triangle"/>
          </a:ln>
        </p:spPr>
        <p:style>
          <a:lnRef idx="2">
            <a:schemeClr val="dk1"/>
          </a:lnRef>
          <a:fillRef idx="0">
            <a:schemeClr val="dk1"/>
          </a:fillRef>
          <a:effectRef idx="1">
            <a:schemeClr val="dk1"/>
          </a:effectRef>
          <a:fontRef idx="minor">
            <a:schemeClr val="tx1"/>
          </a:fontRef>
        </p:style>
      </p:cxnSp>
      <p:grpSp>
        <p:nvGrpSpPr>
          <p:cNvPr id="19" name="Group 18"/>
          <p:cNvGrpSpPr/>
          <p:nvPr/>
        </p:nvGrpSpPr>
        <p:grpSpPr>
          <a:xfrm>
            <a:off x="1542343" y="2236507"/>
            <a:ext cx="1095022" cy="1833059"/>
            <a:chOff x="1542343" y="2118459"/>
            <a:chExt cx="1095022" cy="1833059"/>
          </a:xfrm>
        </p:grpSpPr>
        <p:sp>
          <p:nvSpPr>
            <p:cNvPr id="20" name="Rectangle 19"/>
            <p:cNvSpPr/>
            <p:nvPr/>
          </p:nvSpPr>
          <p:spPr>
            <a:xfrm>
              <a:off x="1542343" y="3340144"/>
              <a:ext cx="1095022" cy="611374"/>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CMMS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a:solidFill>
                    <a:sysClr val="windowText" lastClr="000000"/>
                  </a:solidFill>
                </a:rPr>
                <a:t>(Mobility)</a:t>
              </a:r>
              <a:endParaRPr kumimoji="0" lang="en-US" sz="1000" b="0" i="0" u="none" strike="noStrike" kern="0" cap="none" spc="0" normalizeH="0" baseline="0" noProof="0" dirty="0">
                <a:ln>
                  <a:noFill/>
                </a:ln>
                <a:solidFill>
                  <a:sysClr val="windowText" lastClr="000000"/>
                </a:solidFill>
                <a:effectLst/>
                <a:uLnTx/>
                <a:uFillTx/>
              </a:endParaRPr>
            </a:p>
          </p:txBody>
        </p:sp>
        <p:sp>
          <p:nvSpPr>
            <p:cNvPr id="21" name="Rectangle 20"/>
            <p:cNvSpPr/>
            <p:nvPr/>
          </p:nvSpPr>
          <p:spPr>
            <a:xfrm>
              <a:off x="1542343" y="2731911"/>
              <a:ext cx="1095022" cy="611374"/>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Predictive</a:t>
              </a:r>
            </a:p>
          </p:txBody>
        </p:sp>
        <p:sp>
          <p:nvSpPr>
            <p:cNvPr id="22" name="Rectangle 21"/>
            <p:cNvSpPr/>
            <p:nvPr/>
          </p:nvSpPr>
          <p:spPr>
            <a:xfrm>
              <a:off x="1542343" y="2118459"/>
              <a:ext cx="1095022" cy="611374"/>
            </a:xfrm>
            <a:prstGeom prst="rect">
              <a:avLst/>
            </a:prstGeom>
            <a:solidFill>
              <a:srgbClr val="92D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(FIN+Clinic) for DI</a:t>
              </a:r>
            </a:p>
          </p:txBody>
        </p:sp>
      </p:grpSp>
      <p:sp>
        <p:nvSpPr>
          <p:cNvPr id="23" name="Rectangle 22"/>
          <p:cNvSpPr/>
          <p:nvPr/>
        </p:nvSpPr>
        <p:spPr>
          <a:xfrm>
            <a:off x="3582389" y="1644357"/>
            <a:ext cx="1095022" cy="611374"/>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Analytics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(mid-range EQT Utilization)</a:t>
            </a:r>
          </a:p>
        </p:txBody>
      </p:sp>
      <p:sp>
        <p:nvSpPr>
          <p:cNvPr id="24" name="Rectangle 23"/>
          <p:cNvSpPr/>
          <p:nvPr/>
        </p:nvSpPr>
        <p:spPr>
          <a:xfrm>
            <a:off x="5856506" y="1644357"/>
            <a:ext cx="1095022" cy="611374"/>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Analytics</a:t>
            </a:r>
          </a:p>
          <a:p>
            <a:pPr lvl="0" algn="ctr" defTabSz="914400">
              <a:defRPr/>
            </a:pPr>
            <a:r>
              <a:rPr lang="en-US" sz="1000" kern="0" dirty="0">
                <a:solidFill>
                  <a:sysClr val="windowText" lastClr="000000"/>
                </a:solidFill>
              </a:rPr>
              <a:t>(mid-range EQT Utilization)</a:t>
            </a:r>
          </a:p>
        </p:txBody>
      </p:sp>
      <p:grpSp>
        <p:nvGrpSpPr>
          <p:cNvPr id="25" name="Group 24"/>
          <p:cNvGrpSpPr/>
          <p:nvPr/>
        </p:nvGrpSpPr>
        <p:grpSpPr>
          <a:xfrm>
            <a:off x="8092430" y="4300522"/>
            <a:ext cx="1102213" cy="215444"/>
            <a:chOff x="8132098" y="4055839"/>
            <a:chExt cx="1102213" cy="215444"/>
          </a:xfrm>
        </p:grpSpPr>
        <p:sp>
          <p:nvSpPr>
            <p:cNvPr id="26" name="Rectangle 25"/>
            <p:cNvSpPr/>
            <p:nvPr/>
          </p:nvSpPr>
          <p:spPr>
            <a:xfrm>
              <a:off x="8132098" y="4084063"/>
              <a:ext cx="271785" cy="171647"/>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27" name="TextBox 26"/>
            <p:cNvSpPr txBox="1"/>
            <p:nvPr/>
          </p:nvSpPr>
          <p:spPr>
            <a:xfrm>
              <a:off x="8365067" y="4055839"/>
              <a:ext cx="869244" cy="215444"/>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Global solution</a:t>
              </a:r>
            </a:p>
          </p:txBody>
        </p:sp>
      </p:grpSp>
      <p:grpSp>
        <p:nvGrpSpPr>
          <p:cNvPr id="28" name="Group 27"/>
          <p:cNvGrpSpPr/>
          <p:nvPr/>
        </p:nvGrpSpPr>
        <p:grpSpPr>
          <a:xfrm>
            <a:off x="5954511" y="4300522"/>
            <a:ext cx="1994034" cy="215444"/>
            <a:chOff x="4129900" y="4776092"/>
            <a:chExt cx="1994034" cy="215444"/>
          </a:xfrm>
        </p:grpSpPr>
        <p:sp>
          <p:nvSpPr>
            <p:cNvPr id="29" name="Rectangle 28"/>
            <p:cNvSpPr/>
            <p:nvPr/>
          </p:nvSpPr>
          <p:spPr>
            <a:xfrm>
              <a:off x="4129900" y="4804316"/>
              <a:ext cx="271785" cy="171647"/>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0" name="Rectangle 29"/>
            <p:cNvSpPr/>
            <p:nvPr/>
          </p:nvSpPr>
          <p:spPr>
            <a:xfrm>
              <a:off x="4405626" y="4804316"/>
              <a:ext cx="271785" cy="171647"/>
            </a:xfrm>
            <a:prstGeom prst="rect">
              <a:avLst/>
            </a:prstGeom>
            <a:solidFill>
              <a:srgbClr val="92D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1" name="Rectangle 30"/>
            <p:cNvSpPr/>
            <p:nvPr/>
          </p:nvSpPr>
          <p:spPr>
            <a:xfrm>
              <a:off x="4674016" y="4804316"/>
              <a:ext cx="271785" cy="171647"/>
            </a:xfrm>
            <a:prstGeom prst="rect">
              <a:avLst/>
            </a:prstGeom>
            <a:solidFill>
              <a:schemeClr val="bg1">
                <a:lumMod val="85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2" name="Rectangle 31"/>
            <p:cNvSpPr/>
            <p:nvPr/>
          </p:nvSpPr>
          <p:spPr>
            <a:xfrm>
              <a:off x="4945801" y="4804316"/>
              <a:ext cx="271785" cy="171647"/>
            </a:xfrm>
            <a:prstGeom prst="rect">
              <a:avLst/>
            </a:prstGeom>
            <a:pattFill prst="wdUpDiag">
              <a:fgClr>
                <a:schemeClr val="bg2"/>
              </a:fgClr>
              <a:bgClr>
                <a:schemeClr val="bg1"/>
              </a:bgClr>
            </a:patt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sp>
          <p:nvSpPr>
            <p:cNvPr id="33" name="TextBox 32"/>
            <p:cNvSpPr txBox="1"/>
            <p:nvPr/>
          </p:nvSpPr>
          <p:spPr>
            <a:xfrm>
              <a:off x="5254690" y="4776092"/>
              <a:ext cx="869244" cy="215444"/>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rPr>
                <a:t>China solution</a:t>
              </a:r>
            </a:p>
          </p:txBody>
        </p:sp>
      </p:grpSp>
      <p:sp>
        <p:nvSpPr>
          <p:cNvPr id="34" name="Rectangle 33"/>
          <p:cNvSpPr/>
          <p:nvPr/>
        </p:nvSpPr>
        <p:spPr>
          <a:xfrm>
            <a:off x="7585282" y="1799776"/>
            <a:ext cx="1095022" cy="611374"/>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GE</a:t>
            </a:r>
            <a:r>
              <a:rPr kumimoji="0" lang="en-US" sz="1600" b="0" i="0" u="none" strike="noStrike" kern="0" cap="none" spc="0" normalizeH="0" baseline="0" noProof="0" dirty="0">
                <a:ln>
                  <a:noFill/>
                </a:ln>
                <a:solidFill>
                  <a:sysClr val="windowText" lastClr="000000"/>
                </a:solidFill>
                <a:effectLst/>
                <a:uLnTx/>
                <a:uFillTx/>
              </a:rPr>
              <a:t> </a:t>
            </a:r>
            <a:r>
              <a:rPr kumimoji="0" lang="en-US" sz="1400" b="0" i="0" u="none" strike="noStrike" kern="0" cap="none" spc="0" normalizeH="0" baseline="0" noProof="0" dirty="0">
                <a:ln>
                  <a:noFill/>
                </a:ln>
                <a:solidFill>
                  <a:sysClr val="windowText" lastClr="000000"/>
                </a:solidFill>
                <a:effectLst/>
                <a:uLnTx/>
                <a:uFillTx/>
              </a:rPr>
              <a:t>Knowledge </a:t>
            </a:r>
            <a:r>
              <a:rPr kumimoji="0" lang="en-US" sz="1400" b="0" i="0" u="none" strike="noStrike" kern="0" cap="none" spc="0" normalizeH="0" baseline="0" noProof="0" dirty="0" err="1">
                <a:ln>
                  <a:noFill/>
                </a:ln>
                <a:solidFill>
                  <a:sysClr val="windowText" lastClr="000000"/>
                </a:solidFill>
                <a:effectLst/>
                <a:uLnTx/>
                <a:uFillTx/>
              </a:rPr>
              <a:t>Mgt</a:t>
            </a:r>
            <a:endParaRPr kumimoji="0" lang="en-US" sz="1400" b="0" i="0" u="none" strike="noStrike" kern="0" cap="none" spc="0" normalizeH="0" baseline="0" noProof="0" dirty="0">
              <a:ln>
                <a:noFill/>
              </a:ln>
              <a:solidFill>
                <a:sysClr val="windowText" lastClr="000000"/>
              </a:solidFill>
              <a:effectLst/>
              <a:uLnTx/>
              <a:uFillTx/>
            </a:endParaRPr>
          </a:p>
        </p:txBody>
      </p:sp>
      <p:sp>
        <p:nvSpPr>
          <p:cNvPr id="35" name="Rectangle 34"/>
          <p:cNvSpPr/>
          <p:nvPr/>
        </p:nvSpPr>
        <p:spPr>
          <a:xfrm>
            <a:off x="7585282" y="2407205"/>
            <a:ext cx="1095022" cy="611374"/>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GE Parts</a:t>
            </a:r>
            <a:endParaRPr kumimoji="0" 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172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Commercial Activation</a:t>
            </a:r>
          </a:p>
        </p:txBody>
      </p:sp>
      <p:sp>
        <p:nvSpPr>
          <p:cNvPr id="3" name="矩形 34"/>
          <p:cNvSpPr/>
          <p:nvPr/>
        </p:nvSpPr>
        <p:spPr>
          <a:xfrm>
            <a:off x="6824132" y="916918"/>
            <a:ext cx="916219" cy="369332"/>
          </a:xfrm>
          <a:prstGeom prst="rect">
            <a:avLst/>
          </a:prstGeom>
        </p:spPr>
        <p:txBody>
          <a:bodyPr wrap="square">
            <a:spAutoFit/>
          </a:bodyPr>
          <a:lstStyle/>
          <a:p>
            <a:pPr>
              <a:defRPr sz="1800">
                <a:solidFill>
                  <a:srgbClr val="000000"/>
                </a:solidFill>
                <a:uFillTx/>
              </a:defRPr>
            </a:pPr>
            <a:r>
              <a:rPr lang="zh-CN" altLang="en-US" b="1" dirty="0">
                <a:solidFill>
                  <a:schemeClr val="bg1"/>
                </a:solidFill>
                <a:latin typeface="GE汉仪粗圆简" panose="02010600000101010101" pitchFamily="2" charset="-122"/>
                <a:ea typeface="GE汉仪粗圆简" panose="02010600000101010101" pitchFamily="2" charset="-122"/>
              </a:rPr>
              <a:t>高定版</a:t>
            </a:r>
            <a:endParaRPr lang="en-US" altLang="zh-CN" b="1" dirty="0">
              <a:solidFill>
                <a:schemeClr val="bg1"/>
              </a:solidFill>
              <a:latin typeface="GE汉仪粗圆简" panose="02010600000101010101" pitchFamily="2" charset="-122"/>
              <a:ea typeface="GE汉仪粗圆简" panose="02010600000101010101" pitchFamily="2" charset="-122"/>
            </a:endParaRPr>
          </a:p>
        </p:txBody>
      </p:sp>
      <p:sp>
        <p:nvSpPr>
          <p:cNvPr id="4" name="TextBox 13"/>
          <p:cNvSpPr txBox="1"/>
          <p:nvPr/>
        </p:nvSpPr>
        <p:spPr>
          <a:xfrm>
            <a:off x="6519532" y="1677211"/>
            <a:ext cx="1662933" cy="11079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ü"/>
            </a:pPr>
            <a:r>
              <a:rPr lang="en-US" altLang="zh-CN" sz="1200" b="1" dirty="0">
                <a:solidFill>
                  <a:schemeClr val="bg1"/>
                </a:solidFill>
              </a:rPr>
              <a:t>Bundle with MES</a:t>
            </a:r>
          </a:p>
          <a:p>
            <a:pPr marL="285750" indent="-285750">
              <a:lnSpc>
                <a:spcPct val="150000"/>
              </a:lnSpc>
              <a:buFont typeface="Wingdings" panose="05000000000000000000" pitchFamily="2" charset="2"/>
              <a:buChar char="ü"/>
            </a:pPr>
            <a:r>
              <a:rPr lang="zh-CN" altLang="en-US" sz="1200" b="1" dirty="0">
                <a:solidFill>
                  <a:schemeClr val="bg1"/>
                </a:solidFill>
              </a:rPr>
              <a:t>量身定制</a:t>
            </a:r>
            <a:endParaRPr lang="en-US" altLang="zh-CN" sz="1200" b="1" dirty="0">
              <a:solidFill>
                <a:schemeClr val="bg1"/>
              </a:solidFill>
            </a:endParaRPr>
          </a:p>
          <a:p>
            <a:pPr marL="171450" indent="-171450">
              <a:lnSpc>
                <a:spcPct val="150000"/>
              </a:lnSpc>
              <a:buFont typeface="Wingdings" panose="05000000000000000000" pitchFamily="2" charset="2"/>
              <a:buChar char="ü"/>
            </a:pPr>
            <a:r>
              <a:rPr lang="en-US" altLang="zh-CN" sz="1200" b="1" dirty="0">
                <a:solidFill>
                  <a:schemeClr val="bg1"/>
                </a:solidFill>
              </a:rPr>
              <a:t>    </a:t>
            </a:r>
            <a:r>
              <a:rPr lang="zh-CN" altLang="en-US" sz="1200" b="1" dirty="0">
                <a:solidFill>
                  <a:schemeClr val="bg1"/>
                </a:solidFill>
              </a:rPr>
              <a:t>满足个性化需求</a:t>
            </a:r>
            <a:endParaRPr lang="en-US" altLang="zh-CN" sz="1200" b="1" dirty="0">
              <a:solidFill>
                <a:schemeClr val="bg1"/>
              </a:solidFill>
            </a:endParaRPr>
          </a:p>
          <a:p>
            <a:pPr marL="171450" indent="-171450">
              <a:lnSpc>
                <a:spcPct val="150000"/>
              </a:lnSpc>
              <a:buFont typeface="Wingdings" panose="05000000000000000000" pitchFamily="2" charset="2"/>
              <a:buChar char="ü"/>
            </a:pPr>
            <a:endParaRPr lang="en-US" altLang="zh-CN" sz="1200" b="1" dirty="0">
              <a:solidFill>
                <a:schemeClr val="bg1"/>
              </a:solidFill>
            </a:endParaRPr>
          </a:p>
        </p:txBody>
      </p:sp>
      <p:grpSp>
        <p:nvGrpSpPr>
          <p:cNvPr id="5" name="Group 6"/>
          <p:cNvGrpSpPr>
            <a:grpSpLocks noChangeAspect="1"/>
          </p:cNvGrpSpPr>
          <p:nvPr/>
        </p:nvGrpSpPr>
        <p:grpSpPr bwMode="auto">
          <a:xfrm>
            <a:off x="3359102" y="306610"/>
            <a:ext cx="5635381" cy="4655022"/>
            <a:chOff x="340" y="170"/>
            <a:chExt cx="5024" cy="4150"/>
          </a:xfrm>
        </p:grpSpPr>
        <p:sp>
          <p:nvSpPr>
            <p:cNvPr id="6" name="Freeform 7"/>
            <p:cNvSpPr>
              <a:spLocks/>
            </p:cNvSpPr>
            <p:nvPr/>
          </p:nvSpPr>
          <p:spPr bwMode="auto">
            <a:xfrm>
              <a:off x="3458" y="4098"/>
              <a:ext cx="266" cy="222"/>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222">
                  <a:moveTo>
                    <a:pt x="88" y="222"/>
                  </a:moveTo>
                  <a:lnTo>
                    <a:pt x="88" y="222"/>
                  </a:lnTo>
                  <a:lnTo>
                    <a:pt x="62" y="212"/>
                  </a:lnTo>
                  <a:lnTo>
                    <a:pt x="40" y="206"/>
                  </a:lnTo>
                  <a:lnTo>
                    <a:pt x="20" y="196"/>
                  </a:lnTo>
                  <a:lnTo>
                    <a:pt x="12" y="190"/>
                  </a:lnTo>
                  <a:lnTo>
                    <a:pt x="6" y="184"/>
                  </a:lnTo>
                  <a:lnTo>
                    <a:pt x="6" y="184"/>
                  </a:lnTo>
                  <a:lnTo>
                    <a:pt x="2" y="160"/>
                  </a:lnTo>
                  <a:lnTo>
                    <a:pt x="0" y="132"/>
                  </a:lnTo>
                  <a:lnTo>
                    <a:pt x="2" y="108"/>
                  </a:lnTo>
                  <a:lnTo>
                    <a:pt x="4" y="98"/>
                  </a:lnTo>
                  <a:lnTo>
                    <a:pt x="8" y="88"/>
                  </a:lnTo>
                  <a:lnTo>
                    <a:pt x="8" y="88"/>
                  </a:lnTo>
                  <a:lnTo>
                    <a:pt x="26" y="82"/>
                  </a:lnTo>
                  <a:lnTo>
                    <a:pt x="36" y="78"/>
                  </a:lnTo>
                  <a:lnTo>
                    <a:pt x="44" y="74"/>
                  </a:lnTo>
                  <a:lnTo>
                    <a:pt x="44" y="74"/>
                  </a:lnTo>
                  <a:lnTo>
                    <a:pt x="46" y="36"/>
                  </a:lnTo>
                  <a:lnTo>
                    <a:pt x="46" y="36"/>
                  </a:lnTo>
                  <a:lnTo>
                    <a:pt x="52" y="32"/>
                  </a:lnTo>
                  <a:lnTo>
                    <a:pt x="56" y="30"/>
                  </a:lnTo>
                  <a:lnTo>
                    <a:pt x="66" y="32"/>
                  </a:lnTo>
                  <a:lnTo>
                    <a:pt x="76" y="34"/>
                  </a:lnTo>
                  <a:lnTo>
                    <a:pt x="84" y="34"/>
                  </a:lnTo>
                  <a:lnTo>
                    <a:pt x="90" y="34"/>
                  </a:lnTo>
                  <a:lnTo>
                    <a:pt x="90" y="34"/>
                  </a:lnTo>
                  <a:lnTo>
                    <a:pt x="142" y="6"/>
                  </a:lnTo>
                  <a:lnTo>
                    <a:pt x="142" y="6"/>
                  </a:lnTo>
                  <a:lnTo>
                    <a:pt x="234" y="0"/>
                  </a:lnTo>
                  <a:lnTo>
                    <a:pt x="234" y="0"/>
                  </a:lnTo>
                  <a:lnTo>
                    <a:pt x="242" y="4"/>
                  </a:lnTo>
                  <a:lnTo>
                    <a:pt x="250" y="10"/>
                  </a:lnTo>
                  <a:lnTo>
                    <a:pt x="258" y="20"/>
                  </a:lnTo>
                  <a:lnTo>
                    <a:pt x="266" y="32"/>
                  </a:lnTo>
                  <a:lnTo>
                    <a:pt x="266" y="32"/>
                  </a:lnTo>
                  <a:lnTo>
                    <a:pt x="266" y="52"/>
                  </a:lnTo>
                  <a:lnTo>
                    <a:pt x="266" y="52"/>
                  </a:lnTo>
                  <a:lnTo>
                    <a:pt x="262" y="60"/>
                  </a:lnTo>
                  <a:lnTo>
                    <a:pt x="258" y="68"/>
                  </a:lnTo>
                  <a:lnTo>
                    <a:pt x="258" y="68"/>
                  </a:lnTo>
                  <a:lnTo>
                    <a:pt x="236" y="100"/>
                  </a:lnTo>
                  <a:lnTo>
                    <a:pt x="226" y="116"/>
                  </a:lnTo>
                  <a:lnTo>
                    <a:pt x="218" y="134"/>
                  </a:lnTo>
                  <a:lnTo>
                    <a:pt x="218" y="134"/>
                  </a:lnTo>
                  <a:lnTo>
                    <a:pt x="212" y="148"/>
                  </a:lnTo>
                  <a:lnTo>
                    <a:pt x="208" y="158"/>
                  </a:lnTo>
                  <a:lnTo>
                    <a:pt x="202" y="166"/>
                  </a:lnTo>
                  <a:lnTo>
                    <a:pt x="202" y="166"/>
                  </a:lnTo>
                  <a:lnTo>
                    <a:pt x="178" y="178"/>
                  </a:lnTo>
                  <a:lnTo>
                    <a:pt x="156" y="192"/>
                  </a:lnTo>
                  <a:lnTo>
                    <a:pt x="116" y="218"/>
                  </a:lnTo>
                  <a:lnTo>
                    <a:pt x="116" y="218"/>
                  </a:lnTo>
                  <a:lnTo>
                    <a:pt x="88" y="222"/>
                  </a:lnTo>
                  <a:lnTo>
                    <a:pt x="88" y="222"/>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8"/>
            <p:cNvSpPr>
              <a:spLocks/>
            </p:cNvSpPr>
            <p:nvPr/>
          </p:nvSpPr>
          <p:spPr bwMode="auto">
            <a:xfrm>
              <a:off x="3470" y="4108"/>
              <a:ext cx="244" cy="202"/>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02">
                  <a:moveTo>
                    <a:pt x="82" y="202"/>
                  </a:moveTo>
                  <a:lnTo>
                    <a:pt x="82" y="202"/>
                  </a:lnTo>
                  <a:lnTo>
                    <a:pt x="22" y="182"/>
                  </a:lnTo>
                  <a:lnTo>
                    <a:pt x="22" y="182"/>
                  </a:lnTo>
                  <a:lnTo>
                    <a:pt x="12" y="174"/>
                  </a:lnTo>
                  <a:lnTo>
                    <a:pt x="6" y="166"/>
                  </a:lnTo>
                  <a:lnTo>
                    <a:pt x="0" y="158"/>
                  </a:lnTo>
                  <a:lnTo>
                    <a:pt x="0" y="150"/>
                  </a:lnTo>
                  <a:lnTo>
                    <a:pt x="0" y="132"/>
                  </a:lnTo>
                  <a:lnTo>
                    <a:pt x="0" y="114"/>
                  </a:lnTo>
                  <a:lnTo>
                    <a:pt x="0" y="114"/>
                  </a:lnTo>
                  <a:lnTo>
                    <a:pt x="2" y="94"/>
                  </a:lnTo>
                  <a:lnTo>
                    <a:pt x="4" y="90"/>
                  </a:lnTo>
                  <a:lnTo>
                    <a:pt x="6" y="86"/>
                  </a:lnTo>
                  <a:lnTo>
                    <a:pt x="8" y="84"/>
                  </a:lnTo>
                  <a:lnTo>
                    <a:pt x="14" y="82"/>
                  </a:lnTo>
                  <a:lnTo>
                    <a:pt x="30" y="78"/>
                  </a:lnTo>
                  <a:lnTo>
                    <a:pt x="30" y="78"/>
                  </a:lnTo>
                  <a:lnTo>
                    <a:pt x="42" y="68"/>
                  </a:lnTo>
                  <a:lnTo>
                    <a:pt x="42" y="68"/>
                  </a:lnTo>
                  <a:lnTo>
                    <a:pt x="44" y="32"/>
                  </a:lnTo>
                  <a:lnTo>
                    <a:pt x="44" y="32"/>
                  </a:lnTo>
                  <a:lnTo>
                    <a:pt x="48" y="30"/>
                  </a:lnTo>
                  <a:lnTo>
                    <a:pt x="48" y="30"/>
                  </a:lnTo>
                  <a:lnTo>
                    <a:pt x="64" y="34"/>
                  </a:lnTo>
                  <a:lnTo>
                    <a:pt x="74" y="34"/>
                  </a:lnTo>
                  <a:lnTo>
                    <a:pt x="84" y="34"/>
                  </a:lnTo>
                  <a:lnTo>
                    <a:pt x="84" y="34"/>
                  </a:lnTo>
                  <a:lnTo>
                    <a:pt x="134" y="6"/>
                  </a:lnTo>
                  <a:lnTo>
                    <a:pt x="134" y="6"/>
                  </a:lnTo>
                  <a:lnTo>
                    <a:pt x="218" y="0"/>
                  </a:lnTo>
                  <a:lnTo>
                    <a:pt x="218" y="0"/>
                  </a:lnTo>
                  <a:lnTo>
                    <a:pt x="224" y="4"/>
                  </a:lnTo>
                  <a:lnTo>
                    <a:pt x="234" y="12"/>
                  </a:lnTo>
                  <a:lnTo>
                    <a:pt x="238" y="16"/>
                  </a:lnTo>
                  <a:lnTo>
                    <a:pt x="240" y="22"/>
                  </a:lnTo>
                  <a:lnTo>
                    <a:pt x="244" y="28"/>
                  </a:lnTo>
                  <a:lnTo>
                    <a:pt x="244" y="36"/>
                  </a:lnTo>
                  <a:lnTo>
                    <a:pt x="244" y="36"/>
                  </a:lnTo>
                  <a:lnTo>
                    <a:pt x="232" y="56"/>
                  </a:lnTo>
                  <a:lnTo>
                    <a:pt x="224" y="66"/>
                  </a:lnTo>
                  <a:lnTo>
                    <a:pt x="216" y="74"/>
                  </a:lnTo>
                  <a:lnTo>
                    <a:pt x="216" y="74"/>
                  </a:lnTo>
                  <a:lnTo>
                    <a:pt x="210" y="90"/>
                  </a:lnTo>
                  <a:lnTo>
                    <a:pt x="202" y="106"/>
                  </a:lnTo>
                  <a:lnTo>
                    <a:pt x="194" y="122"/>
                  </a:lnTo>
                  <a:lnTo>
                    <a:pt x="188" y="142"/>
                  </a:lnTo>
                  <a:lnTo>
                    <a:pt x="188" y="142"/>
                  </a:lnTo>
                  <a:lnTo>
                    <a:pt x="98" y="198"/>
                  </a:lnTo>
                  <a:lnTo>
                    <a:pt x="98" y="198"/>
                  </a:lnTo>
                  <a:lnTo>
                    <a:pt x="90" y="200"/>
                  </a:lnTo>
                  <a:lnTo>
                    <a:pt x="82" y="202"/>
                  </a:lnTo>
                  <a:lnTo>
                    <a:pt x="82" y="20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9"/>
            <p:cNvSpPr>
              <a:spLocks/>
            </p:cNvSpPr>
            <p:nvPr/>
          </p:nvSpPr>
          <p:spPr bwMode="auto">
            <a:xfrm>
              <a:off x="340" y="170"/>
              <a:ext cx="5024" cy="3914"/>
            </a:xfrm>
            <a:custGeom>
              <a:avLst/>
              <a:gdLst>
                <a:gd name="T0" fmla="*/ 3152 w 5024"/>
                <a:gd name="T1" fmla="*/ 3764 h 3914"/>
                <a:gd name="T2" fmla="*/ 2904 w 5024"/>
                <a:gd name="T3" fmla="*/ 3696 h 3914"/>
                <a:gd name="T4" fmla="*/ 2720 w 5024"/>
                <a:gd name="T5" fmla="*/ 3612 h 3914"/>
                <a:gd name="T6" fmla="*/ 2446 w 5024"/>
                <a:gd name="T7" fmla="*/ 3668 h 3914"/>
                <a:gd name="T8" fmla="*/ 2320 w 5024"/>
                <a:gd name="T9" fmla="*/ 3792 h 3914"/>
                <a:gd name="T10" fmla="*/ 2124 w 5024"/>
                <a:gd name="T11" fmla="*/ 3656 h 3914"/>
                <a:gd name="T12" fmla="*/ 1982 w 5024"/>
                <a:gd name="T13" fmla="*/ 3478 h 3914"/>
                <a:gd name="T14" fmla="*/ 2098 w 5024"/>
                <a:gd name="T15" fmla="*/ 3086 h 3914"/>
                <a:gd name="T16" fmla="*/ 1936 w 5024"/>
                <a:gd name="T17" fmla="*/ 3024 h 3914"/>
                <a:gd name="T18" fmla="*/ 1656 w 5024"/>
                <a:gd name="T19" fmla="*/ 3038 h 3914"/>
                <a:gd name="T20" fmla="*/ 1382 w 5024"/>
                <a:gd name="T21" fmla="*/ 2958 h 3914"/>
                <a:gd name="T22" fmla="*/ 1096 w 5024"/>
                <a:gd name="T23" fmla="*/ 2970 h 3914"/>
                <a:gd name="T24" fmla="*/ 828 w 5024"/>
                <a:gd name="T25" fmla="*/ 2860 h 3914"/>
                <a:gd name="T26" fmla="*/ 628 w 5024"/>
                <a:gd name="T27" fmla="*/ 2666 h 3914"/>
                <a:gd name="T28" fmla="*/ 312 w 5024"/>
                <a:gd name="T29" fmla="*/ 2400 h 3914"/>
                <a:gd name="T30" fmla="*/ 278 w 5024"/>
                <a:gd name="T31" fmla="*/ 2192 h 3914"/>
                <a:gd name="T32" fmla="*/ 262 w 5024"/>
                <a:gd name="T33" fmla="*/ 1920 h 3914"/>
                <a:gd name="T34" fmla="*/ 114 w 5024"/>
                <a:gd name="T35" fmla="*/ 1734 h 3914"/>
                <a:gd name="T36" fmla="*/ 86 w 5024"/>
                <a:gd name="T37" fmla="*/ 1410 h 3914"/>
                <a:gd name="T38" fmla="*/ 8 w 5024"/>
                <a:gd name="T39" fmla="*/ 1272 h 3914"/>
                <a:gd name="T40" fmla="*/ 254 w 5024"/>
                <a:gd name="T41" fmla="*/ 1198 h 3914"/>
                <a:gd name="T42" fmla="*/ 534 w 5024"/>
                <a:gd name="T43" fmla="*/ 1158 h 3914"/>
                <a:gd name="T44" fmla="*/ 724 w 5024"/>
                <a:gd name="T45" fmla="*/ 820 h 3914"/>
                <a:gd name="T46" fmla="*/ 994 w 5024"/>
                <a:gd name="T47" fmla="*/ 664 h 3914"/>
                <a:gd name="T48" fmla="*/ 1230 w 5024"/>
                <a:gd name="T49" fmla="*/ 626 h 3914"/>
                <a:gd name="T50" fmla="*/ 1456 w 5024"/>
                <a:gd name="T51" fmla="*/ 530 h 3914"/>
                <a:gd name="T52" fmla="*/ 1586 w 5024"/>
                <a:gd name="T53" fmla="*/ 898 h 3914"/>
                <a:gd name="T54" fmla="*/ 1986 w 5024"/>
                <a:gd name="T55" fmla="*/ 1198 h 3914"/>
                <a:gd name="T56" fmla="*/ 2578 w 5024"/>
                <a:gd name="T57" fmla="*/ 1398 h 3914"/>
                <a:gd name="T58" fmla="*/ 2920 w 5024"/>
                <a:gd name="T59" fmla="*/ 1360 h 3914"/>
                <a:gd name="T60" fmla="*/ 3282 w 5024"/>
                <a:gd name="T61" fmla="*/ 1212 h 3914"/>
                <a:gd name="T62" fmla="*/ 3368 w 5024"/>
                <a:gd name="T63" fmla="*/ 1050 h 3914"/>
                <a:gd name="T64" fmla="*/ 3636 w 5024"/>
                <a:gd name="T65" fmla="*/ 882 h 3914"/>
                <a:gd name="T66" fmla="*/ 3792 w 5024"/>
                <a:gd name="T67" fmla="*/ 664 h 3914"/>
                <a:gd name="T68" fmla="*/ 3554 w 5024"/>
                <a:gd name="T69" fmla="*/ 718 h 3914"/>
                <a:gd name="T70" fmla="*/ 3700 w 5024"/>
                <a:gd name="T71" fmla="*/ 476 h 3914"/>
                <a:gd name="T72" fmla="*/ 3790 w 5024"/>
                <a:gd name="T73" fmla="*/ 138 h 3914"/>
                <a:gd name="T74" fmla="*/ 4078 w 5024"/>
                <a:gd name="T75" fmla="*/ 20 h 3914"/>
                <a:gd name="T76" fmla="*/ 4372 w 5024"/>
                <a:gd name="T77" fmla="*/ 288 h 3914"/>
                <a:gd name="T78" fmla="*/ 4626 w 5024"/>
                <a:gd name="T79" fmla="*/ 396 h 3914"/>
                <a:gd name="T80" fmla="*/ 4950 w 5024"/>
                <a:gd name="T81" fmla="*/ 342 h 3914"/>
                <a:gd name="T82" fmla="*/ 4994 w 5024"/>
                <a:gd name="T83" fmla="*/ 714 h 3914"/>
                <a:gd name="T84" fmla="*/ 4884 w 5024"/>
                <a:gd name="T85" fmla="*/ 896 h 3914"/>
                <a:gd name="T86" fmla="*/ 4832 w 5024"/>
                <a:gd name="T87" fmla="*/ 1116 h 3914"/>
                <a:gd name="T88" fmla="*/ 4722 w 5024"/>
                <a:gd name="T89" fmla="*/ 1230 h 3914"/>
                <a:gd name="T90" fmla="*/ 4482 w 5024"/>
                <a:gd name="T91" fmla="*/ 1412 h 3914"/>
                <a:gd name="T92" fmla="*/ 4206 w 5024"/>
                <a:gd name="T93" fmla="*/ 1678 h 3914"/>
                <a:gd name="T94" fmla="*/ 4196 w 5024"/>
                <a:gd name="T95" fmla="*/ 1430 h 3914"/>
                <a:gd name="T96" fmla="*/ 3866 w 5024"/>
                <a:gd name="T97" fmla="*/ 1690 h 3914"/>
                <a:gd name="T98" fmla="*/ 3988 w 5024"/>
                <a:gd name="T99" fmla="*/ 1796 h 3914"/>
                <a:gd name="T100" fmla="*/ 4328 w 5024"/>
                <a:gd name="T101" fmla="*/ 1834 h 3914"/>
                <a:gd name="T102" fmla="*/ 4100 w 5024"/>
                <a:gd name="T103" fmla="*/ 2054 h 3914"/>
                <a:gd name="T104" fmla="*/ 4268 w 5024"/>
                <a:gd name="T105" fmla="*/ 2378 h 3914"/>
                <a:gd name="T106" fmla="*/ 4384 w 5024"/>
                <a:gd name="T107" fmla="*/ 2538 h 3914"/>
                <a:gd name="T108" fmla="*/ 4424 w 5024"/>
                <a:gd name="T109" fmla="*/ 2668 h 3914"/>
                <a:gd name="T110" fmla="*/ 4380 w 5024"/>
                <a:gd name="T111" fmla="*/ 2774 h 3914"/>
                <a:gd name="T112" fmla="*/ 4282 w 5024"/>
                <a:gd name="T113" fmla="*/ 3048 h 3914"/>
                <a:gd name="T114" fmla="*/ 4242 w 5024"/>
                <a:gd name="T115" fmla="*/ 3212 h 3914"/>
                <a:gd name="T116" fmla="*/ 4136 w 5024"/>
                <a:gd name="T117" fmla="*/ 3370 h 3914"/>
                <a:gd name="T118" fmla="*/ 3930 w 5024"/>
                <a:gd name="T119" fmla="*/ 3558 h 3914"/>
                <a:gd name="T120" fmla="*/ 3726 w 5024"/>
                <a:gd name="T121" fmla="*/ 3658 h 3914"/>
                <a:gd name="T122" fmla="*/ 3512 w 5024"/>
                <a:gd name="T123" fmla="*/ 3730 h 3914"/>
                <a:gd name="T124" fmla="*/ 3288 w 5024"/>
                <a:gd name="T125" fmla="*/ 3834 h 3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24" h="3914">
                  <a:moveTo>
                    <a:pt x="3272" y="3914"/>
                  </a:moveTo>
                  <a:lnTo>
                    <a:pt x="3272" y="3914"/>
                  </a:lnTo>
                  <a:lnTo>
                    <a:pt x="3258" y="3900"/>
                  </a:lnTo>
                  <a:lnTo>
                    <a:pt x="3250" y="3888"/>
                  </a:lnTo>
                  <a:lnTo>
                    <a:pt x="3246" y="3878"/>
                  </a:lnTo>
                  <a:lnTo>
                    <a:pt x="3242" y="3866"/>
                  </a:lnTo>
                  <a:lnTo>
                    <a:pt x="3242" y="3866"/>
                  </a:lnTo>
                  <a:lnTo>
                    <a:pt x="3216" y="3828"/>
                  </a:lnTo>
                  <a:lnTo>
                    <a:pt x="3216" y="3828"/>
                  </a:lnTo>
                  <a:lnTo>
                    <a:pt x="3216" y="3810"/>
                  </a:lnTo>
                  <a:lnTo>
                    <a:pt x="3216" y="3796"/>
                  </a:lnTo>
                  <a:lnTo>
                    <a:pt x="3218" y="3790"/>
                  </a:lnTo>
                  <a:lnTo>
                    <a:pt x="3222" y="3784"/>
                  </a:lnTo>
                  <a:lnTo>
                    <a:pt x="3226" y="3780"/>
                  </a:lnTo>
                  <a:lnTo>
                    <a:pt x="3234" y="3776"/>
                  </a:lnTo>
                  <a:lnTo>
                    <a:pt x="3234" y="3776"/>
                  </a:lnTo>
                  <a:lnTo>
                    <a:pt x="3236" y="3770"/>
                  </a:lnTo>
                  <a:lnTo>
                    <a:pt x="3236" y="3770"/>
                  </a:lnTo>
                  <a:lnTo>
                    <a:pt x="3226" y="3770"/>
                  </a:lnTo>
                  <a:lnTo>
                    <a:pt x="3218" y="3772"/>
                  </a:lnTo>
                  <a:lnTo>
                    <a:pt x="3208" y="3776"/>
                  </a:lnTo>
                  <a:lnTo>
                    <a:pt x="3198" y="3782"/>
                  </a:lnTo>
                  <a:lnTo>
                    <a:pt x="3188" y="3790"/>
                  </a:lnTo>
                  <a:lnTo>
                    <a:pt x="3188" y="3790"/>
                  </a:lnTo>
                  <a:lnTo>
                    <a:pt x="3156" y="3790"/>
                  </a:lnTo>
                  <a:lnTo>
                    <a:pt x="3156" y="3790"/>
                  </a:lnTo>
                  <a:lnTo>
                    <a:pt x="3152" y="3764"/>
                  </a:lnTo>
                  <a:lnTo>
                    <a:pt x="3152" y="3764"/>
                  </a:lnTo>
                  <a:lnTo>
                    <a:pt x="3138" y="3758"/>
                  </a:lnTo>
                  <a:lnTo>
                    <a:pt x="3132" y="3752"/>
                  </a:lnTo>
                  <a:lnTo>
                    <a:pt x="3130" y="3746"/>
                  </a:lnTo>
                  <a:lnTo>
                    <a:pt x="3126" y="3740"/>
                  </a:lnTo>
                  <a:lnTo>
                    <a:pt x="3126" y="3740"/>
                  </a:lnTo>
                  <a:lnTo>
                    <a:pt x="3122" y="3742"/>
                  </a:lnTo>
                  <a:lnTo>
                    <a:pt x="3120" y="3744"/>
                  </a:lnTo>
                  <a:lnTo>
                    <a:pt x="3118" y="3750"/>
                  </a:lnTo>
                  <a:lnTo>
                    <a:pt x="3116" y="3760"/>
                  </a:lnTo>
                  <a:lnTo>
                    <a:pt x="3114" y="3770"/>
                  </a:lnTo>
                  <a:lnTo>
                    <a:pt x="3114" y="3770"/>
                  </a:lnTo>
                  <a:lnTo>
                    <a:pt x="3102" y="3770"/>
                  </a:lnTo>
                  <a:lnTo>
                    <a:pt x="3102" y="3770"/>
                  </a:lnTo>
                  <a:lnTo>
                    <a:pt x="3100" y="3768"/>
                  </a:lnTo>
                  <a:lnTo>
                    <a:pt x="3094" y="3766"/>
                  </a:lnTo>
                  <a:lnTo>
                    <a:pt x="3086" y="3768"/>
                  </a:lnTo>
                  <a:lnTo>
                    <a:pt x="3076" y="3770"/>
                  </a:lnTo>
                  <a:lnTo>
                    <a:pt x="3070" y="3774"/>
                  </a:lnTo>
                  <a:lnTo>
                    <a:pt x="3070" y="3774"/>
                  </a:lnTo>
                  <a:lnTo>
                    <a:pt x="3040" y="3772"/>
                  </a:lnTo>
                  <a:lnTo>
                    <a:pt x="3012" y="3768"/>
                  </a:lnTo>
                  <a:lnTo>
                    <a:pt x="2986" y="3764"/>
                  </a:lnTo>
                  <a:lnTo>
                    <a:pt x="2962" y="3762"/>
                  </a:lnTo>
                  <a:lnTo>
                    <a:pt x="2962" y="3762"/>
                  </a:lnTo>
                  <a:lnTo>
                    <a:pt x="2952" y="3756"/>
                  </a:lnTo>
                  <a:lnTo>
                    <a:pt x="2944" y="3748"/>
                  </a:lnTo>
                  <a:lnTo>
                    <a:pt x="2928" y="3730"/>
                  </a:lnTo>
                  <a:lnTo>
                    <a:pt x="2904" y="3696"/>
                  </a:lnTo>
                  <a:lnTo>
                    <a:pt x="2904" y="3696"/>
                  </a:lnTo>
                  <a:lnTo>
                    <a:pt x="2904" y="3674"/>
                  </a:lnTo>
                  <a:lnTo>
                    <a:pt x="2904" y="3674"/>
                  </a:lnTo>
                  <a:lnTo>
                    <a:pt x="2914" y="3654"/>
                  </a:lnTo>
                  <a:lnTo>
                    <a:pt x="2918" y="3644"/>
                  </a:lnTo>
                  <a:lnTo>
                    <a:pt x="2920" y="3634"/>
                  </a:lnTo>
                  <a:lnTo>
                    <a:pt x="2920" y="3634"/>
                  </a:lnTo>
                  <a:lnTo>
                    <a:pt x="2898" y="3620"/>
                  </a:lnTo>
                  <a:lnTo>
                    <a:pt x="2898" y="3620"/>
                  </a:lnTo>
                  <a:lnTo>
                    <a:pt x="2868" y="3618"/>
                  </a:lnTo>
                  <a:lnTo>
                    <a:pt x="2834" y="3614"/>
                  </a:lnTo>
                  <a:lnTo>
                    <a:pt x="2818" y="3610"/>
                  </a:lnTo>
                  <a:lnTo>
                    <a:pt x="2804" y="3604"/>
                  </a:lnTo>
                  <a:lnTo>
                    <a:pt x="2792" y="3598"/>
                  </a:lnTo>
                  <a:lnTo>
                    <a:pt x="2786" y="3590"/>
                  </a:lnTo>
                  <a:lnTo>
                    <a:pt x="2786" y="3590"/>
                  </a:lnTo>
                  <a:lnTo>
                    <a:pt x="2780" y="3574"/>
                  </a:lnTo>
                  <a:lnTo>
                    <a:pt x="2780" y="3574"/>
                  </a:lnTo>
                  <a:lnTo>
                    <a:pt x="2774" y="3572"/>
                  </a:lnTo>
                  <a:lnTo>
                    <a:pt x="2774" y="3572"/>
                  </a:lnTo>
                  <a:lnTo>
                    <a:pt x="2764" y="3574"/>
                  </a:lnTo>
                  <a:lnTo>
                    <a:pt x="2756" y="3576"/>
                  </a:lnTo>
                  <a:lnTo>
                    <a:pt x="2748" y="3580"/>
                  </a:lnTo>
                  <a:lnTo>
                    <a:pt x="2740" y="3584"/>
                  </a:lnTo>
                  <a:lnTo>
                    <a:pt x="2734" y="3590"/>
                  </a:lnTo>
                  <a:lnTo>
                    <a:pt x="2728" y="3598"/>
                  </a:lnTo>
                  <a:lnTo>
                    <a:pt x="2720" y="3612"/>
                  </a:lnTo>
                  <a:lnTo>
                    <a:pt x="2720" y="3612"/>
                  </a:lnTo>
                  <a:lnTo>
                    <a:pt x="2708" y="3622"/>
                  </a:lnTo>
                  <a:lnTo>
                    <a:pt x="2698" y="3632"/>
                  </a:lnTo>
                  <a:lnTo>
                    <a:pt x="2698" y="3632"/>
                  </a:lnTo>
                  <a:lnTo>
                    <a:pt x="2660" y="3632"/>
                  </a:lnTo>
                  <a:lnTo>
                    <a:pt x="2660" y="3632"/>
                  </a:lnTo>
                  <a:lnTo>
                    <a:pt x="2656" y="3640"/>
                  </a:lnTo>
                  <a:lnTo>
                    <a:pt x="2646" y="3650"/>
                  </a:lnTo>
                  <a:lnTo>
                    <a:pt x="2630" y="3664"/>
                  </a:lnTo>
                  <a:lnTo>
                    <a:pt x="2630" y="3664"/>
                  </a:lnTo>
                  <a:lnTo>
                    <a:pt x="2606" y="3666"/>
                  </a:lnTo>
                  <a:lnTo>
                    <a:pt x="2606" y="3666"/>
                  </a:lnTo>
                  <a:lnTo>
                    <a:pt x="2590" y="3648"/>
                  </a:lnTo>
                  <a:lnTo>
                    <a:pt x="2590" y="3648"/>
                  </a:lnTo>
                  <a:lnTo>
                    <a:pt x="2586" y="3642"/>
                  </a:lnTo>
                  <a:lnTo>
                    <a:pt x="2580" y="3642"/>
                  </a:lnTo>
                  <a:lnTo>
                    <a:pt x="2574" y="3642"/>
                  </a:lnTo>
                  <a:lnTo>
                    <a:pt x="2566" y="3646"/>
                  </a:lnTo>
                  <a:lnTo>
                    <a:pt x="2550" y="3654"/>
                  </a:lnTo>
                  <a:lnTo>
                    <a:pt x="2540" y="3660"/>
                  </a:lnTo>
                  <a:lnTo>
                    <a:pt x="2540" y="3660"/>
                  </a:lnTo>
                  <a:lnTo>
                    <a:pt x="2516" y="3658"/>
                  </a:lnTo>
                  <a:lnTo>
                    <a:pt x="2516" y="3658"/>
                  </a:lnTo>
                  <a:lnTo>
                    <a:pt x="2504" y="3648"/>
                  </a:lnTo>
                  <a:lnTo>
                    <a:pt x="2494" y="3640"/>
                  </a:lnTo>
                  <a:lnTo>
                    <a:pt x="2484" y="3636"/>
                  </a:lnTo>
                  <a:lnTo>
                    <a:pt x="2474" y="3636"/>
                  </a:lnTo>
                  <a:lnTo>
                    <a:pt x="2474" y="3636"/>
                  </a:lnTo>
                  <a:lnTo>
                    <a:pt x="2446" y="3668"/>
                  </a:lnTo>
                  <a:lnTo>
                    <a:pt x="2446" y="3668"/>
                  </a:lnTo>
                  <a:lnTo>
                    <a:pt x="2420" y="3670"/>
                  </a:lnTo>
                  <a:lnTo>
                    <a:pt x="2420" y="3670"/>
                  </a:lnTo>
                  <a:lnTo>
                    <a:pt x="2404" y="3660"/>
                  </a:lnTo>
                  <a:lnTo>
                    <a:pt x="2398" y="3656"/>
                  </a:lnTo>
                  <a:lnTo>
                    <a:pt x="2392" y="3656"/>
                  </a:lnTo>
                  <a:lnTo>
                    <a:pt x="2392" y="3656"/>
                  </a:lnTo>
                  <a:lnTo>
                    <a:pt x="2384" y="3664"/>
                  </a:lnTo>
                  <a:lnTo>
                    <a:pt x="2382" y="3668"/>
                  </a:lnTo>
                  <a:lnTo>
                    <a:pt x="2380" y="3684"/>
                  </a:lnTo>
                  <a:lnTo>
                    <a:pt x="2380" y="3684"/>
                  </a:lnTo>
                  <a:lnTo>
                    <a:pt x="2388" y="3698"/>
                  </a:lnTo>
                  <a:lnTo>
                    <a:pt x="2394" y="3708"/>
                  </a:lnTo>
                  <a:lnTo>
                    <a:pt x="2396" y="3722"/>
                  </a:lnTo>
                  <a:lnTo>
                    <a:pt x="2396" y="3744"/>
                  </a:lnTo>
                  <a:lnTo>
                    <a:pt x="2396" y="3744"/>
                  </a:lnTo>
                  <a:lnTo>
                    <a:pt x="2396" y="3756"/>
                  </a:lnTo>
                  <a:lnTo>
                    <a:pt x="2396" y="3768"/>
                  </a:lnTo>
                  <a:lnTo>
                    <a:pt x="2404" y="3796"/>
                  </a:lnTo>
                  <a:lnTo>
                    <a:pt x="2404" y="3796"/>
                  </a:lnTo>
                  <a:lnTo>
                    <a:pt x="2404" y="3816"/>
                  </a:lnTo>
                  <a:lnTo>
                    <a:pt x="2404" y="3816"/>
                  </a:lnTo>
                  <a:lnTo>
                    <a:pt x="2394" y="3828"/>
                  </a:lnTo>
                  <a:lnTo>
                    <a:pt x="2394" y="3828"/>
                  </a:lnTo>
                  <a:lnTo>
                    <a:pt x="2372" y="3828"/>
                  </a:lnTo>
                  <a:lnTo>
                    <a:pt x="2372" y="3828"/>
                  </a:lnTo>
                  <a:lnTo>
                    <a:pt x="2320" y="3792"/>
                  </a:lnTo>
                  <a:lnTo>
                    <a:pt x="2320" y="3792"/>
                  </a:lnTo>
                  <a:lnTo>
                    <a:pt x="2320" y="3742"/>
                  </a:lnTo>
                  <a:lnTo>
                    <a:pt x="2320" y="3742"/>
                  </a:lnTo>
                  <a:lnTo>
                    <a:pt x="2316" y="3738"/>
                  </a:lnTo>
                  <a:lnTo>
                    <a:pt x="2310" y="3736"/>
                  </a:lnTo>
                  <a:lnTo>
                    <a:pt x="2302" y="3734"/>
                  </a:lnTo>
                  <a:lnTo>
                    <a:pt x="2302" y="3734"/>
                  </a:lnTo>
                  <a:lnTo>
                    <a:pt x="2280" y="3752"/>
                  </a:lnTo>
                  <a:lnTo>
                    <a:pt x="2268" y="3762"/>
                  </a:lnTo>
                  <a:lnTo>
                    <a:pt x="2258" y="3770"/>
                  </a:lnTo>
                  <a:lnTo>
                    <a:pt x="2258" y="3770"/>
                  </a:lnTo>
                  <a:lnTo>
                    <a:pt x="2250" y="3770"/>
                  </a:lnTo>
                  <a:lnTo>
                    <a:pt x="2250" y="3770"/>
                  </a:lnTo>
                  <a:lnTo>
                    <a:pt x="2244" y="3764"/>
                  </a:lnTo>
                  <a:lnTo>
                    <a:pt x="2238" y="3760"/>
                  </a:lnTo>
                  <a:lnTo>
                    <a:pt x="2228" y="3756"/>
                  </a:lnTo>
                  <a:lnTo>
                    <a:pt x="2228" y="3756"/>
                  </a:lnTo>
                  <a:lnTo>
                    <a:pt x="2214" y="3738"/>
                  </a:lnTo>
                  <a:lnTo>
                    <a:pt x="2208" y="3730"/>
                  </a:lnTo>
                  <a:lnTo>
                    <a:pt x="2202" y="3726"/>
                  </a:lnTo>
                  <a:lnTo>
                    <a:pt x="2202" y="3726"/>
                  </a:lnTo>
                  <a:lnTo>
                    <a:pt x="2182" y="3700"/>
                  </a:lnTo>
                  <a:lnTo>
                    <a:pt x="2182" y="3700"/>
                  </a:lnTo>
                  <a:lnTo>
                    <a:pt x="2160" y="3698"/>
                  </a:lnTo>
                  <a:lnTo>
                    <a:pt x="2144" y="3694"/>
                  </a:lnTo>
                  <a:lnTo>
                    <a:pt x="2134" y="3688"/>
                  </a:lnTo>
                  <a:lnTo>
                    <a:pt x="2128" y="3678"/>
                  </a:lnTo>
                  <a:lnTo>
                    <a:pt x="2124" y="3668"/>
                  </a:lnTo>
                  <a:lnTo>
                    <a:pt x="2124" y="3656"/>
                  </a:lnTo>
                  <a:lnTo>
                    <a:pt x="2124" y="3622"/>
                  </a:lnTo>
                  <a:lnTo>
                    <a:pt x="2124" y="3622"/>
                  </a:lnTo>
                  <a:lnTo>
                    <a:pt x="2132" y="3604"/>
                  </a:lnTo>
                  <a:lnTo>
                    <a:pt x="2132" y="3604"/>
                  </a:lnTo>
                  <a:lnTo>
                    <a:pt x="2130" y="3582"/>
                  </a:lnTo>
                  <a:lnTo>
                    <a:pt x="2130" y="3582"/>
                  </a:lnTo>
                  <a:lnTo>
                    <a:pt x="2094" y="3570"/>
                  </a:lnTo>
                  <a:lnTo>
                    <a:pt x="2094" y="3570"/>
                  </a:lnTo>
                  <a:lnTo>
                    <a:pt x="2088" y="3564"/>
                  </a:lnTo>
                  <a:lnTo>
                    <a:pt x="2088" y="3564"/>
                  </a:lnTo>
                  <a:lnTo>
                    <a:pt x="2088" y="3544"/>
                  </a:lnTo>
                  <a:lnTo>
                    <a:pt x="2088" y="3544"/>
                  </a:lnTo>
                  <a:lnTo>
                    <a:pt x="2086" y="3542"/>
                  </a:lnTo>
                  <a:lnTo>
                    <a:pt x="2084" y="3540"/>
                  </a:lnTo>
                  <a:lnTo>
                    <a:pt x="2082" y="3530"/>
                  </a:lnTo>
                  <a:lnTo>
                    <a:pt x="2078" y="3516"/>
                  </a:lnTo>
                  <a:lnTo>
                    <a:pt x="2078" y="3516"/>
                  </a:lnTo>
                  <a:lnTo>
                    <a:pt x="2064" y="3486"/>
                  </a:lnTo>
                  <a:lnTo>
                    <a:pt x="2064" y="3486"/>
                  </a:lnTo>
                  <a:lnTo>
                    <a:pt x="2060" y="3468"/>
                  </a:lnTo>
                  <a:lnTo>
                    <a:pt x="2054" y="3460"/>
                  </a:lnTo>
                  <a:lnTo>
                    <a:pt x="2050" y="3458"/>
                  </a:lnTo>
                  <a:lnTo>
                    <a:pt x="2046" y="3456"/>
                  </a:lnTo>
                  <a:lnTo>
                    <a:pt x="2036" y="3456"/>
                  </a:lnTo>
                  <a:lnTo>
                    <a:pt x="2036" y="3456"/>
                  </a:lnTo>
                  <a:lnTo>
                    <a:pt x="1994" y="3478"/>
                  </a:lnTo>
                  <a:lnTo>
                    <a:pt x="1994" y="3478"/>
                  </a:lnTo>
                  <a:lnTo>
                    <a:pt x="1982" y="3478"/>
                  </a:lnTo>
                  <a:lnTo>
                    <a:pt x="1974" y="3476"/>
                  </a:lnTo>
                  <a:lnTo>
                    <a:pt x="1968" y="3474"/>
                  </a:lnTo>
                  <a:lnTo>
                    <a:pt x="1964" y="3470"/>
                  </a:lnTo>
                  <a:lnTo>
                    <a:pt x="1964" y="3470"/>
                  </a:lnTo>
                  <a:lnTo>
                    <a:pt x="1964" y="3372"/>
                  </a:lnTo>
                  <a:lnTo>
                    <a:pt x="1964" y="3372"/>
                  </a:lnTo>
                  <a:lnTo>
                    <a:pt x="1972" y="3352"/>
                  </a:lnTo>
                  <a:lnTo>
                    <a:pt x="1980" y="3336"/>
                  </a:lnTo>
                  <a:lnTo>
                    <a:pt x="1992" y="3322"/>
                  </a:lnTo>
                  <a:lnTo>
                    <a:pt x="2002" y="3308"/>
                  </a:lnTo>
                  <a:lnTo>
                    <a:pt x="2016" y="3296"/>
                  </a:lnTo>
                  <a:lnTo>
                    <a:pt x="2030" y="3284"/>
                  </a:lnTo>
                  <a:lnTo>
                    <a:pt x="2064" y="3260"/>
                  </a:lnTo>
                  <a:lnTo>
                    <a:pt x="2064" y="3260"/>
                  </a:lnTo>
                  <a:lnTo>
                    <a:pt x="2068" y="3258"/>
                  </a:lnTo>
                  <a:lnTo>
                    <a:pt x="2070" y="3254"/>
                  </a:lnTo>
                  <a:lnTo>
                    <a:pt x="2074" y="3236"/>
                  </a:lnTo>
                  <a:lnTo>
                    <a:pt x="2074" y="3210"/>
                  </a:lnTo>
                  <a:lnTo>
                    <a:pt x="2074" y="3210"/>
                  </a:lnTo>
                  <a:lnTo>
                    <a:pt x="2080" y="3192"/>
                  </a:lnTo>
                  <a:lnTo>
                    <a:pt x="2084" y="3176"/>
                  </a:lnTo>
                  <a:lnTo>
                    <a:pt x="2084" y="3146"/>
                  </a:lnTo>
                  <a:lnTo>
                    <a:pt x="2084" y="3146"/>
                  </a:lnTo>
                  <a:lnTo>
                    <a:pt x="2088" y="3128"/>
                  </a:lnTo>
                  <a:lnTo>
                    <a:pt x="2092" y="3122"/>
                  </a:lnTo>
                  <a:lnTo>
                    <a:pt x="2096" y="3116"/>
                  </a:lnTo>
                  <a:lnTo>
                    <a:pt x="2096" y="3116"/>
                  </a:lnTo>
                  <a:lnTo>
                    <a:pt x="2098" y="3086"/>
                  </a:lnTo>
                  <a:lnTo>
                    <a:pt x="2098" y="3086"/>
                  </a:lnTo>
                  <a:lnTo>
                    <a:pt x="2092" y="3076"/>
                  </a:lnTo>
                  <a:lnTo>
                    <a:pt x="2086" y="3068"/>
                  </a:lnTo>
                  <a:lnTo>
                    <a:pt x="2070" y="3056"/>
                  </a:lnTo>
                  <a:lnTo>
                    <a:pt x="2058" y="3046"/>
                  </a:lnTo>
                  <a:lnTo>
                    <a:pt x="2052" y="3040"/>
                  </a:lnTo>
                  <a:lnTo>
                    <a:pt x="2048" y="3034"/>
                  </a:lnTo>
                  <a:lnTo>
                    <a:pt x="2048" y="3034"/>
                  </a:lnTo>
                  <a:lnTo>
                    <a:pt x="2048" y="2998"/>
                  </a:lnTo>
                  <a:lnTo>
                    <a:pt x="2048" y="2998"/>
                  </a:lnTo>
                  <a:lnTo>
                    <a:pt x="2044" y="2998"/>
                  </a:lnTo>
                  <a:lnTo>
                    <a:pt x="2044" y="2998"/>
                  </a:lnTo>
                  <a:lnTo>
                    <a:pt x="2036" y="2982"/>
                  </a:lnTo>
                  <a:lnTo>
                    <a:pt x="2026" y="2970"/>
                  </a:lnTo>
                  <a:lnTo>
                    <a:pt x="2010" y="2950"/>
                  </a:lnTo>
                  <a:lnTo>
                    <a:pt x="2010" y="2950"/>
                  </a:lnTo>
                  <a:lnTo>
                    <a:pt x="1990" y="2950"/>
                  </a:lnTo>
                  <a:lnTo>
                    <a:pt x="1990" y="2950"/>
                  </a:lnTo>
                  <a:lnTo>
                    <a:pt x="1974" y="2966"/>
                  </a:lnTo>
                  <a:lnTo>
                    <a:pt x="1974" y="2966"/>
                  </a:lnTo>
                  <a:lnTo>
                    <a:pt x="1974" y="2980"/>
                  </a:lnTo>
                  <a:lnTo>
                    <a:pt x="1972" y="2996"/>
                  </a:lnTo>
                  <a:lnTo>
                    <a:pt x="1968" y="3012"/>
                  </a:lnTo>
                  <a:lnTo>
                    <a:pt x="1964" y="3018"/>
                  </a:lnTo>
                  <a:lnTo>
                    <a:pt x="1960" y="3024"/>
                  </a:lnTo>
                  <a:lnTo>
                    <a:pt x="1960" y="3024"/>
                  </a:lnTo>
                  <a:lnTo>
                    <a:pt x="1936" y="3024"/>
                  </a:lnTo>
                  <a:lnTo>
                    <a:pt x="1936" y="3024"/>
                  </a:lnTo>
                  <a:lnTo>
                    <a:pt x="1918" y="3016"/>
                  </a:lnTo>
                  <a:lnTo>
                    <a:pt x="1906" y="3008"/>
                  </a:lnTo>
                  <a:lnTo>
                    <a:pt x="1902" y="3002"/>
                  </a:lnTo>
                  <a:lnTo>
                    <a:pt x="1898" y="2998"/>
                  </a:lnTo>
                  <a:lnTo>
                    <a:pt x="1896" y="2990"/>
                  </a:lnTo>
                  <a:lnTo>
                    <a:pt x="1896" y="2982"/>
                  </a:lnTo>
                  <a:lnTo>
                    <a:pt x="1896" y="2982"/>
                  </a:lnTo>
                  <a:lnTo>
                    <a:pt x="1878" y="2974"/>
                  </a:lnTo>
                  <a:lnTo>
                    <a:pt x="1862" y="2968"/>
                  </a:lnTo>
                  <a:lnTo>
                    <a:pt x="1838" y="2960"/>
                  </a:lnTo>
                  <a:lnTo>
                    <a:pt x="1838" y="2960"/>
                  </a:lnTo>
                  <a:lnTo>
                    <a:pt x="1826" y="2946"/>
                  </a:lnTo>
                  <a:lnTo>
                    <a:pt x="1826" y="2946"/>
                  </a:lnTo>
                  <a:lnTo>
                    <a:pt x="1810" y="2946"/>
                  </a:lnTo>
                  <a:lnTo>
                    <a:pt x="1810" y="2946"/>
                  </a:lnTo>
                  <a:lnTo>
                    <a:pt x="1792" y="2960"/>
                  </a:lnTo>
                  <a:lnTo>
                    <a:pt x="1774" y="2972"/>
                  </a:lnTo>
                  <a:lnTo>
                    <a:pt x="1738" y="2996"/>
                  </a:lnTo>
                  <a:lnTo>
                    <a:pt x="1738" y="2996"/>
                  </a:lnTo>
                  <a:lnTo>
                    <a:pt x="1726" y="2998"/>
                  </a:lnTo>
                  <a:lnTo>
                    <a:pt x="1718" y="3000"/>
                  </a:lnTo>
                  <a:lnTo>
                    <a:pt x="1712" y="3004"/>
                  </a:lnTo>
                  <a:lnTo>
                    <a:pt x="1706" y="3008"/>
                  </a:lnTo>
                  <a:lnTo>
                    <a:pt x="1698" y="3020"/>
                  </a:lnTo>
                  <a:lnTo>
                    <a:pt x="1688" y="3034"/>
                  </a:lnTo>
                  <a:lnTo>
                    <a:pt x="1688" y="3034"/>
                  </a:lnTo>
                  <a:lnTo>
                    <a:pt x="1664" y="3036"/>
                  </a:lnTo>
                  <a:lnTo>
                    <a:pt x="1656" y="3038"/>
                  </a:lnTo>
                  <a:lnTo>
                    <a:pt x="1650" y="3042"/>
                  </a:lnTo>
                  <a:lnTo>
                    <a:pt x="1640" y="3054"/>
                  </a:lnTo>
                  <a:lnTo>
                    <a:pt x="1624" y="3072"/>
                  </a:lnTo>
                  <a:lnTo>
                    <a:pt x="1624" y="3072"/>
                  </a:lnTo>
                  <a:lnTo>
                    <a:pt x="1614" y="3078"/>
                  </a:lnTo>
                  <a:lnTo>
                    <a:pt x="1600" y="3082"/>
                  </a:lnTo>
                  <a:lnTo>
                    <a:pt x="1576" y="3086"/>
                  </a:lnTo>
                  <a:lnTo>
                    <a:pt x="1576" y="3086"/>
                  </a:lnTo>
                  <a:lnTo>
                    <a:pt x="1574" y="3092"/>
                  </a:lnTo>
                  <a:lnTo>
                    <a:pt x="1574" y="3092"/>
                  </a:lnTo>
                  <a:lnTo>
                    <a:pt x="1472" y="3088"/>
                  </a:lnTo>
                  <a:lnTo>
                    <a:pt x="1472" y="3088"/>
                  </a:lnTo>
                  <a:lnTo>
                    <a:pt x="1454" y="3090"/>
                  </a:lnTo>
                  <a:lnTo>
                    <a:pt x="1436" y="3090"/>
                  </a:lnTo>
                  <a:lnTo>
                    <a:pt x="1428" y="3088"/>
                  </a:lnTo>
                  <a:lnTo>
                    <a:pt x="1422" y="3086"/>
                  </a:lnTo>
                  <a:lnTo>
                    <a:pt x="1416" y="3082"/>
                  </a:lnTo>
                  <a:lnTo>
                    <a:pt x="1410" y="3076"/>
                  </a:lnTo>
                  <a:lnTo>
                    <a:pt x="1410" y="3076"/>
                  </a:lnTo>
                  <a:lnTo>
                    <a:pt x="1410" y="3058"/>
                  </a:lnTo>
                  <a:lnTo>
                    <a:pt x="1410" y="3058"/>
                  </a:lnTo>
                  <a:lnTo>
                    <a:pt x="1430" y="3012"/>
                  </a:lnTo>
                  <a:lnTo>
                    <a:pt x="1430" y="3012"/>
                  </a:lnTo>
                  <a:lnTo>
                    <a:pt x="1416" y="3008"/>
                  </a:lnTo>
                  <a:lnTo>
                    <a:pt x="1406" y="3000"/>
                  </a:lnTo>
                  <a:lnTo>
                    <a:pt x="1390" y="2988"/>
                  </a:lnTo>
                  <a:lnTo>
                    <a:pt x="1390" y="2988"/>
                  </a:lnTo>
                  <a:lnTo>
                    <a:pt x="1382" y="2958"/>
                  </a:lnTo>
                  <a:lnTo>
                    <a:pt x="1382" y="2958"/>
                  </a:lnTo>
                  <a:lnTo>
                    <a:pt x="1354" y="2956"/>
                  </a:lnTo>
                  <a:lnTo>
                    <a:pt x="1330" y="2950"/>
                  </a:lnTo>
                  <a:lnTo>
                    <a:pt x="1330" y="2950"/>
                  </a:lnTo>
                  <a:lnTo>
                    <a:pt x="1312" y="2930"/>
                  </a:lnTo>
                  <a:lnTo>
                    <a:pt x="1312" y="2930"/>
                  </a:lnTo>
                  <a:lnTo>
                    <a:pt x="1274" y="2914"/>
                  </a:lnTo>
                  <a:lnTo>
                    <a:pt x="1274" y="2914"/>
                  </a:lnTo>
                  <a:lnTo>
                    <a:pt x="1252" y="2902"/>
                  </a:lnTo>
                  <a:lnTo>
                    <a:pt x="1244" y="2898"/>
                  </a:lnTo>
                  <a:lnTo>
                    <a:pt x="1234" y="2894"/>
                  </a:lnTo>
                  <a:lnTo>
                    <a:pt x="1224" y="2894"/>
                  </a:lnTo>
                  <a:lnTo>
                    <a:pt x="1216" y="2898"/>
                  </a:lnTo>
                  <a:lnTo>
                    <a:pt x="1208" y="2904"/>
                  </a:lnTo>
                  <a:lnTo>
                    <a:pt x="1202" y="2914"/>
                  </a:lnTo>
                  <a:lnTo>
                    <a:pt x="1202" y="2914"/>
                  </a:lnTo>
                  <a:lnTo>
                    <a:pt x="1172" y="2928"/>
                  </a:lnTo>
                  <a:lnTo>
                    <a:pt x="1172" y="2928"/>
                  </a:lnTo>
                  <a:lnTo>
                    <a:pt x="1160" y="2940"/>
                  </a:lnTo>
                  <a:lnTo>
                    <a:pt x="1160" y="2940"/>
                  </a:lnTo>
                  <a:lnTo>
                    <a:pt x="1144" y="2996"/>
                  </a:lnTo>
                  <a:lnTo>
                    <a:pt x="1144" y="2996"/>
                  </a:lnTo>
                  <a:lnTo>
                    <a:pt x="1122" y="2996"/>
                  </a:lnTo>
                  <a:lnTo>
                    <a:pt x="1122" y="2996"/>
                  </a:lnTo>
                  <a:lnTo>
                    <a:pt x="1110" y="2990"/>
                  </a:lnTo>
                  <a:lnTo>
                    <a:pt x="1102" y="2984"/>
                  </a:lnTo>
                  <a:lnTo>
                    <a:pt x="1098" y="2978"/>
                  </a:lnTo>
                  <a:lnTo>
                    <a:pt x="1096" y="2970"/>
                  </a:lnTo>
                  <a:lnTo>
                    <a:pt x="1094" y="2962"/>
                  </a:lnTo>
                  <a:lnTo>
                    <a:pt x="1094" y="2954"/>
                  </a:lnTo>
                  <a:lnTo>
                    <a:pt x="1094" y="2938"/>
                  </a:lnTo>
                  <a:lnTo>
                    <a:pt x="1094" y="2938"/>
                  </a:lnTo>
                  <a:lnTo>
                    <a:pt x="1106" y="2904"/>
                  </a:lnTo>
                  <a:lnTo>
                    <a:pt x="1106" y="2904"/>
                  </a:lnTo>
                  <a:lnTo>
                    <a:pt x="1100" y="2896"/>
                  </a:lnTo>
                  <a:lnTo>
                    <a:pt x="1098" y="2894"/>
                  </a:lnTo>
                  <a:lnTo>
                    <a:pt x="1094" y="2892"/>
                  </a:lnTo>
                  <a:lnTo>
                    <a:pt x="1094" y="2892"/>
                  </a:lnTo>
                  <a:lnTo>
                    <a:pt x="1068" y="2894"/>
                  </a:lnTo>
                  <a:lnTo>
                    <a:pt x="1046" y="2900"/>
                  </a:lnTo>
                  <a:lnTo>
                    <a:pt x="1024" y="2906"/>
                  </a:lnTo>
                  <a:lnTo>
                    <a:pt x="1004" y="2914"/>
                  </a:lnTo>
                  <a:lnTo>
                    <a:pt x="1004" y="2914"/>
                  </a:lnTo>
                  <a:lnTo>
                    <a:pt x="998" y="2918"/>
                  </a:lnTo>
                  <a:lnTo>
                    <a:pt x="992" y="2920"/>
                  </a:lnTo>
                  <a:lnTo>
                    <a:pt x="984" y="2920"/>
                  </a:lnTo>
                  <a:lnTo>
                    <a:pt x="976" y="2918"/>
                  </a:lnTo>
                  <a:lnTo>
                    <a:pt x="964" y="2914"/>
                  </a:lnTo>
                  <a:lnTo>
                    <a:pt x="956" y="2912"/>
                  </a:lnTo>
                  <a:lnTo>
                    <a:pt x="956" y="2912"/>
                  </a:lnTo>
                  <a:lnTo>
                    <a:pt x="918" y="2866"/>
                  </a:lnTo>
                  <a:lnTo>
                    <a:pt x="918" y="2866"/>
                  </a:lnTo>
                  <a:lnTo>
                    <a:pt x="840" y="2866"/>
                  </a:lnTo>
                  <a:lnTo>
                    <a:pt x="840" y="2866"/>
                  </a:lnTo>
                  <a:lnTo>
                    <a:pt x="828" y="2860"/>
                  </a:lnTo>
                  <a:lnTo>
                    <a:pt x="828" y="2860"/>
                  </a:lnTo>
                  <a:lnTo>
                    <a:pt x="820" y="2844"/>
                  </a:lnTo>
                  <a:lnTo>
                    <a:pt x="814" y="2830"/>
                  </a:lnTo>
                  <a:lnTo>
                    <a:pt x="808" y="2818"/>
                  </a:lnTo>
                  <a:lnTo>
                    <a:pt x="804" y="2808"/>
                  </a:lnTo>
                  <a:lnTo>
                    <a:pt x="804" y="2808"/>
                  </a:lnTo>
                  <a:lnTo>
                    <a:pt x="792" y="2804"/>
                  </a:lnTo>
                  <a:lnTo>
                    <a:pt x="784" y="2800"/>
                  </a:lnTo>
                  <a:lnTo>
                    <a:pt x="778" y="2794"/>
                  </a:lnTo>
                  <a:lnTo>
                    <a:pt x="776" y="2788"/>
                  </a:lnTo>
                  <a:lnTo>
                    <a:pt x="776" y="2788"/>
                  </a:lnTo>
                  <a:lnTo>
                    <a:pt x="750" y="2774"/>
                  </a:lnTo>
                  <a:lnTo>
                    <a:pt x="750" y="2774"/>
                  </a:lnTo>
                  <a:lnTo>
                    <a:pt x="744" y="2772"/>
                  </a:lnTo>
                  <a:lnTo>
                    <a:pt x="736" y="2770"/>
                  </a:lnTo>
                  <a:lnTo>
                    <a:pt x="728" y="2772"/>
                  </a:lnTo>
                  <a:lnTo>
                    <a:pt x="728" y="2772"/>
                  </a:lnTo>
                  <a:lnTo>
                    <a:pt x="700" y="2750"/>
                  </a:lnTo>
                  <a:lnTo>
                    <a:pt x="700" y="2750"/>
                  </a:lnTo>
                  <a:lnTo>
                    <a:pt x="690" y="2740"/>
                  </a:lnTo>
                  <a:lnTo>
                    <a:pt x="684" y="2728"/>
                  </a:lnTo>
                  <a:lnTo>
                    <a:pt x="680" y="2716"/>
                  </a:lnTo>
                  <a:lnTo>
                    <a:pt x="678" y="2706"/>
                  </a:lnTo>
                  <a:lnTo>
                    <a:pt x="676" y="2684"/>
                  </a:lnTo>
                  <a:lnTo>
                    <a:pt x="674" y="2674"/>
                  </a:lnTo>
                  <a:lnTo>
                    <a:pt x="672" y="2664"/>
                  </a:lnTo>
                  <a:lnTo>
                    <a:pt x="672" y="2664"/>
                  </a:lnTo>
                  <a:lnTo>
                    <a:pt x="628" y="2666"/>
                  </a:lnTo>
                  <a:lnTo>
                    <a:pt x="628" y="2666"/>
                  </a:lnTo>
                  <a:lnTo>
                    <a:pt x="610" y="2658"/>
                  </a:lnTo>
                  <a:lnTo>
                    <a:pt x="600" y="2650"/>
                  </a:lnTo>
                  <a:lnTo>
                    <a:pt x="596" y="2642"/>
                  </a:lnTo>
                  <a:lnTo>
                    <a:pt x="592" y="2630"/>
                  </a:lnTo>
                  <a:lnTo>
                    <a:pt x="592" y="2630"/>
                  </a:lnTo>
                  <a:lnTo>
                    <a:pt x="580" y="2610"/>
                  </a:lnTo>
                  <a:lnTo>
                    <a:pt x="580" y="2610"/>
                  </a:lnTo>
                  <a:lnTo>
                    <a:pt x="520" y="2566"/>
                  </a:lnTo>
                  <a:lnTo>
                    <a:pt x="520" y="2566"/>
                  </a:lnTo>
                  <a:lnTo>
                    <a:pt x="486" y="2510"/>
                  </a:lnTo>
                  <a:lnTo>
                    <a:pt x="486" y="2510"/>
                  </a:lnTo>
                  <a:lnTo>
                    <a:pt x="470" y="2512"/>
                  </a:lnTo>
                  <a:lnTo>
                    <a:pt x="456" y="2516"/>
                  </a:lnTo>
                  <a:lnTo>
                    <a:pt x="444" y="2522"/>
                  </a:lnTo>
                  <a:lnTo>
                    <a:pt x="434" y="2530"/>
                  </a:lnTo>
                  <a:lnTo>
                    <a:pt x="434" y="2530"/>
                  </a:lnTo>
                  <a:lnTo>
                    <a:pt x="386" y="2530"/>
                  </a:lnTo>
                  <a:lnTo>
                    <a:pt x="386" y="2530"/>
                  </a:lnTo>
                  <a:lnTo>
                    <a:pt x="374" y="2520"/>
                  </a:lnTo>
                  <a:lnTo>
                    <a:pt x="366" y="2512"/>
                  </a:lnTo>
                  <a:lnTo>
                    <a:pt x="354" y="2496"/>
                  </a:lnTo>
                  <a:lnTo>
                    <a:pt x="354" y="2496"/>
                  </a:lnTo>
                  <a:lnTo>
                    <a:pt x="346" y="2478"/>
                  </a:lnTo>
                  <a:lnTo>
                    <a:pt x="346" y="2478"/>
                  </a:lnTo>
                  <a:lnTo>
                    <a:pt x="344" y="2464"/>
                  </a:lnTo>
                  <a:lnTo>
                    <a:pt x="342" y="2454"/>
                  </a:lnTo>
                  <a:lnTo>
                    <a:pt x="332" y="2434"/>
                  </a:lnTo>
                  <a:lnTo>
                    <a:pt x="312" y="2400"/>
                  </a:lnTo>
                  <a:lnTo>
                    <a:pt x="312" y="2400"/>
                  </a:lnTo>
                  <a:lnTo>
                    <a:pt x="258" y="2368"/>
                  </a:lnTo>
                  <a:lnTo>
                    <a:pt x="258" y="2368"/>
                  </a:lnTo>
                  <a:lnTo>
                    <a:pt x="226" y="2356"/>
                  </a:lnTo>
                  <a:lnTo>
                    <a:pt x="212" y="2350"/>
                  </a:lnTo>
                  <a:lnTo>
                    <a:pt x="202" y="2344"/>
                  </a:lnTo>
                  <a:lnTo>
                    <a:pt x="202" y="2344"/>
                  </a:lnTo>
                  <a:lnTo>
                    <a:pt x="198" y="2334"/>
                  </a:lnTo>
                  <a:lnTo>
                    <a:pt x="198" y="2326"/>
                  </a:lnTo>
                  <a:lnTo>
                    <a:pt x="198" y="2318"/>
                  </a:lnTo>
                  <a:lnTo>
                    <a:pt x="200" y="2310"/>
                  </a:lnTo>
                  <a:lnTo>
                    <a:pt x="208" y="2296"/>
                  </a:lnTo>
                  <a:lnTo>
                    <a:pt x="220" y="2284"/>
                  </a:lnTo>
                  <a:lnTo>
                    <a:pt x="220" y="2284"/>
                  </a:lnTo>
                  <a:lnTo>
                    <a:pt x="224" y="2210"/>
                  </a:lnTo>
                  <a:lnTo>
                    <a:pt x="224" y="2210"/>
                  </a:lnTo>
                  <a:lnTo>
                    <a:pt x="214" y="2184"/>
                  </a:lnTo>
                  <a:lnTo>
                    <a:pt x="214" y="2174"/>
                  </a:lnTo>
                  <a:lnTo>
                    <a:pt x="214" y="2168"/>
                  </a:lnTo>
                  <a:lnTo>
                    <a:pt x="218" y="2164"/>
                  </a:lnTo>
                  <a:lnTo>
                    <a:pt x="224" y="2162"/>
                  </a:lnTo>
                  <a:lnTo>
                    <a:pt x="236" y="2160"/>
                  </a:lnTo>
                  <a:lnTo>
                    <a:pt x="252" y="2160"/>
                  </a:lnTo>
                  <a:lnTo>
                    <a:pt x="252" y="2160"/>
                  </a:lnTo>
                  <a:lnTo>
                    <a:pt x="260" y="2166"/>
                  </a:lnTo>
                  <a:lnTo>
                    <a:pt x="264" y="2170"/>
                  </a:lnTo>
                  <a:lnTo>
                    <a:pt x="270" y="2178"/>
                  </a:lnTo>
                  <a:lnTo>
                    <a:pt x="278" y="2192"/>
                  </a:lnTo>
                  <a:lnTo>
                    <a:pt x="278" y="2192"/>
                  </a:lnTo>
                  <a:lnTo>
                    <a:pt x="290" y="2196"/>
                  </a:lnTo>
                  <a:lnTo>
                    <a:pt x="290" y="2196"/>
                  </a:lnTo>
                  <a:lnTo>
                    <a:pt x="296" y="2188"/>
                  </a:lnTo>
                  <a:lnTo>
                    <a:pt x="298" y="2180"/>
                  </a:lnTo>
                  <a:lnTo>
                    <a:pt x="300" y="2168"/>
                  </a:lnTo>
                  <a:lnTo>
                    <a:pt x="302" y="2158"/>
                  </a:lnTo>
                  <a:lnTo>
                    <a:pt x="300" y="2136"/>
                  </a:lnTo>
                  <a:lnTo>
                    <a:pt x="300" y="2118"/>
                  </a:lnTo>
                  <a:lnTo>
                    <a:pt x="300" y="2118"/>
                  </a:lnTo>
                  <a:lnTo>
                    <a:pt x="278" y="2052"/>
                  </a:lnTo>
                  <a:lnTo>
                    <a:pt x="278" y="2052"/>
                  </a:lnTo>
                  <a:lnTo>
                    <a:pt x="278" y="2024"/>
                  </a:lnTo>
                  <a:lnTo>
                    <a:pt x="280" y="2008"/>
                  </a:lnTo>
                  <a:lnTo>
                    <a:pt x="282" y="2000"/>
                  </a:lnTo>
                  <a:lnTo>
                    <a:pt x="286" y="1994"/>
                  </a:lnTo>
                  <a:lnTo>
                    <a:pt x="300" y="1978"/>
                  </a:lnTo>
                  <a:lnTo>
                    <a:pt x="300" y="1978"/>
                  </a:lnTo>
                  <a:lnTo>
                    <a:pt x="308" y="1964"/>
                  </a:lnTo>
                  <a:lnTo>
                    <a:pt x="308" y="1964"/>
                  </a:lnTo>
                  <a:lnTo>
                    <a:pt x="308" y="1956"/>
                  </a:lnTo>
                  <a:lnTo>
                    <a:pt x="308" y="1956"/>
                  </a:lnTo>
                  <a:lnTo>
                    <a:pt x="272" y="1932"/>
                  </a:lnTo>
                  <a:lnTo>
                    <a:pt x="272" y="1932"/>
                  </a:lnTo>
                  <a:lnTo>
                    <a:pt x="268" y="1930"/>
                  </a:lnTo>
                  <a:lnTo>
                    <a:pt x="266" y="1928"/>
                  </a:lnTo>
                  <a:lnTo>
                    <a:pt x="262" y="1920"/>
                  </a:lnTo>
                  <a:lnTo>
                    <a:pt x="262" y="1920"/>
                  </a:lnTo>
                  <a:lnTo>
                    <a:pt x="256" y="1912"/>
                  </a:lnTo>
                  <a:lnTo>
                    <a:pt x="252" y="1906"/>
                  </a:lnTo>
                  <a:lnTo>
                    <a:pt x="250" y="1898"/>
                  </a:lnTo>
                  <a:lnTo>
                    <a:pt x="248" y="1890"/>
                  </a:lnTo>
                  <a:lnTo>
                    <a:pt x="250" y="1872"/>
                  </a:lnTo>
                  <a:lnTo>
                    <a:pt x="250" y="1860"/>
                  </a:lnTo>
                  <a:lnTo>
                    <a:pt x="250" y="1860"/>
                  </a:lnTo>
                  <a:lnTo>
                    <a:pt x="254" y="1854"/>
                  </a:lnTo>
                  <a:lnTo>
                    <a:pt x="256" y="1848"/>
                  </a:lnTo>
                  <a:lnTo>
                    <a:pt x="256" y="1848"/>
                  </a:lnTo>
                  <a:lnTo>
                    <a:pt x="254" y="1836"/>
                  </a:lnTo>
                  <a:lnTo>
                    <a:pt x="250" y="1828"/>
                  </a:lnTo>
                  <a:lnTo>
                    <a:pt x="244" y="1822"/>
                  </a:lnTo>
                  <a:lnTo>
                    <a:pt x="238" y="1818"/>
                  </a:lnTo>
                  <a:lnTo>
                    <a:pt x="230" y="1816"/>
                  </a:lnTo>
                  <a:lnTo>
                    <a:pt x="222" y="1816"/>
                  </a:lnTo>
                  <a:lnTo>
                    <a:pt x="206" y="1816"/>
                  </a:lnTo>
                  <a:lnTo>
                    <a:pt x="206" y="1816"/>
                  </a:lnTo>
                  <a:lnTo>
                    <a:pt x="196" y="1810"/>
                  </a:lnTo>
                  <a:lnTo>
                    <a:pt x="186" y="1804"/>
                  </a:lnTo>
                  <a:lnTo>
                    <a:pt x="180" y="1796"/>
                  </a:lnTo>
                  <a:lnTo>
                    <a:pt x="172" y="1786"/>
                  </a:lnTo>
                  <a:lnTo>
                    <a:pt x="162" y="1768"/>
                  </a:lnTo>
                  <a:lnTo>
                    <a:pt x="154" y="1752"/>
                  </a:lnTo>
                  <a:lnTo>
                    <a:pt x="154" y="1752"/>
                  </a:lnTo>
                  <a:lnTo>
                    <a:pt x="126" y="1744"/>
                  </a:lnTo>
                  <a:lnTo>
                    <a:pt x="118" y="1740"/>
                  </a:lnTo>
                  <a:lnTo>
                    <a:pt x="114" y="1734"/>
                  </a:lnTo>
                  <a:lnTo>
                    <a:pt x="112" y="1728"/>
                  </a:lnTo>
                  <a:lnTo>
                    <a:pt x="112" y="1720"/>
                  </a:lnTo>
                  <a:lnTo>
                    <a:pt x="112" y="1694"/>
                  </a:lnTo>
                  <a:lnTo>
                    <a:pt x="112" y="1694"/>
                  </a:lnTo>
                  <a:lnTo>
                    <a:pt x="124" y="1660"/>
                  </a:lnTo>
                  <a:lnTo>
                    <a:pt x="124" y="1660"/>
                  </a:lnTo>
                  <a:lnTo>
                    <a:pt x="122" y="1650"/>
                  </a:lnTo>
                  <a:lnTo>
                    <a:pt x="118" y="1640"/>
                  </a:lnTo>
                  <a:lnTo>
                    <a:pt x="112" y="1632"/>
                  </a:lnTo>
                  <a:lnTo>
                    <a:pt x="106" y="1624"/>
                  </a:lnTo>
                  <a:lnTo>
                    <a:pt x="92" y="1612"/>
                  </a:lnTo>
                  <a:lnTo>
                    <a:pt x="78" y="1602"/>
                  </a:lnTo>
                  <a:lnTo>
                    <a:pt x="78" y="1602"/>
                  </a:lnTo>
                  <a:lnTo>
                    <a:pt x="36" y="1578"/>
                  </a:lnTo>
                  <a:lnTo>
                    <a:pt x="36" y="1578"/>
                  </a:lnTo>
                  <a:lnTo>
                    <a:pt x="32" y="1572"/>
                  </a:lnTo>
                  <a:lnTo>
                    <a:pt x="32" y="1572"/>
                  </a:lnTo>
                  <a:lnTo>
                    <a:pt x="32" y="1542"/>
                  </a:lnTo>
                  <a:lnTo>
                    <a:pt x="32" y="1534"/>
                  </a:lnTo>
                  <a:lnTo>
                    <a:pt x="34" y="1528"/>
                  </a:lnTo>
                  <a:lnTo>
                    <a:pt x="38" y="1524"/>
                  </a:lnTo>
                  <a:lnTo>
                    <a:pt x="46" y="1522"/>
                  </a:lnTo>
                  <a:lnTo>
                    <a:pt x="68" y="1510"/>
                  </a:lnTo>
                  <a:lnTo>
                    <a:pt x="68" y="1510"/>
                  </a:lnTo>
                  <a:lnTo>
                    <a:pt x="84" y="1502"/>
                  </a:lnTo>
                  <a:lnTo>
                    <a:pt x="84" y="1502"/>
                  </a:lnTo>
                  <a:lnTo>
                    <a:pt x="86" y="1440"/>
                  </a:lnTo>
                  <a:lnTo>
                    <a:pt x="86" y="1410"/>
                  </a:lnTo>
                  <a:lnTo>
                    <a:pt x="82" y="1396"/>
                  </a:lnTo>
                  <a:lnTo>
                    <a:pt x="78" y="1384"/>
                  </a:lnTo>
                  <a:lnTo>
                    <a:pt x="78" y="1384"/>
                  </a:lnTo>
                  <a:lnTo>
                    <a:pt x="72" y="1380"/>
                  </a:lnTo>
                  <a:lnTo>
                    <a:pt x="66" y="1378"/>
                  </a:lnTo>
                  <a:lnTo>
                    <a:pt x="52" y="1376"/>
                  </a:lnTo>
                  <a:lnTo>
                    <a:pt x="40" y="1378"/>
                  </a:lnTo>
                  <a:lnTo>
                    <a:pt x="30" y="1380"/>
                  </a:lnTo>
                  <a:lnTo>
                    <a:pt x="30" y="1380"/>
                  </a:lnTo>
                  <a:lnTo>
                    <a:pt x="28" y="1386"/>
                  </a:lnTo>
                  <a:lnTo>
                    <a:pt x="24" y="1388"/>
                  </a:lnTo>
                  <a:lnTo>
                    <a:pt x="20" y="1390"/>
                  </a:lnTo>
                  <a:lnTo>
                    <a:pt x="16" y="1388"/>
                  </a:lnTo>
                  <a:lnTo>
                    <a:pt x="10" y="1384"/>
                  </a:lnTo>
                  <a:lnTo>
                    <a:pt x="6" y="1380"/>
                  </a:lnTo>
                  <a:lnTo>
                    <a:pt x="6" y="1380"/>
                  </a:lnTo>
                  <a:lnTo>
                    <a:pt x="0" y="1354"/>
                  </a:lnTo>
                  <a:lnTo>
                    <a:pt x="0" y="1330"/>
                  </a:lnTo>
                  <a:lnTo>
                    <a:pt x="0" y="1330"/>
                  </a:lnTo>
                  <a:lnTo>
                    <a:pt x="26" y="1320"/>
                  </a:lnTo>
                  <a:lnTo>
                    <a:pt x="26" y="1320"/>
                  </a:lnTo>
                  <a:lnTo>
                    <a:pt x="26" y="1312"/>
                  </a:lnTo>
                  <a:lnTo>
                    <a:pt x="24" y="1306"/>
                  </a:lnTo>
                  <a:lnTo>
                    <a:pt x="18" y="1300"/>
                  </a:lnTo>
                  <a:lnTo>
                    <a:pt x="12" y="1294"/>
                  </a:lnTo>
                  <a:lnTo>
                    <a:pt x="8" y="1290"/>
                  </a:lnTo>
                  <a:lnTo>
                    <a:pt x="8" y="1290"/>
                  </a:lnTo>
                  <a:lnTo>
                    <a:pt x="8" y="1272"/>
                  </a:lnTo>
                  <a:lnTo>
                    <a:pt x="10" y="1268"/>
                  </a:lnTo>
                  <a:lnTo>
                    <a:pt x="12" y="1266"/>
                  </a:lnTo>
                  <a:lnTo>
                    <a:pt x="20" y="1262"/>
                  </a:lnTo>
                  <a:lnTo>
                    <a:pt x="36" y="1256"/>
                  </a:lnTo>
                  <a:lnTo>
                    <a:pt x="36" y="1256"/>
                  </a:lnTo>
                  <a:lnTo>
                    <a:pt x="44" y="1248"/>
                  </a:lnTo>
                  <a:lnTo>
                    <a:pt x="50" y="1238"/>
                  </a:lnTo>
                  <a:lnTo>
                    <a:pt x="62" y="1218"/>
                  </a:lnTo>
                  <a:lnTo>
                    <a:pt x="62" y="1218"/>
                  </a:lnTo>
                  <a:lnTo>
                    <a:pt x="74" y="1210"/>
                  </a:lnTo>
                  <a:lnTo>
                    <a:pt x="88" y="1204"/>
                  </a:lnTo>
                  <a:lnTo>
                    <a:pt x="88" y="1204"/>
                  </a:lnTo>
                  <a:lnTo>
                    <a:pt x="110" y="1196"/>
                  </a:lnTo>
                  <a:lnTo>
                    <a:pt x="110" y="1196"/>
                  </a:lnTo>
                  <a:lnTo>
                    <a:pt x="130" y="1196"/>
                  </a:lnTo>
                  <a:lnTo>
                    <a:pt x="162" y="1194"/>
                  </a:lnTo>
                  <a:lnTo>
                    <a:pt x="178" y="1192"/>
                  </a:lnTo>
                  <a:lnTo>
                    <a:pt x="194" y="1188"/>
                  </a:lnTo>
                  <a:lnTo>
                    <a:pt x="208" y="1182"/>
                  </a:lnTo>
                  <a:lnTo>
                    <a:pt x="218" y="1176"/>
                  </a:lnTo>
                  <a:lnTo>
                    <a:pt x="218" y="1176"/>
                  </a:lnTo>
                  <a:lnTo>
                    <a:pt x="232" y="1174"/>
                  </a:lnTo>
                  <a:lnTo>
                    <a:pt x="244" y="1172"/>
                  </a:lnTo>
                  <a:lnTo>
                    <a:pt x="246" y="1174"/>
                  </a:lnTo>
                  <a:lnTo>
                    <a:pt x="250" y="1178"/>
                  </a:lnTo>
                  <a:lnTo>
                    <a:pt x="252" y="1186"/>
                  </a:lnTo>
                  <a:lnTo>
                    <a:pt x="254" y="1198"/>
                  </a:lnTo>
                  <a:lnTo>
                    <a:pt x="254" y="1198"/>
                  </a:lnTo>
                  <a:lnTo>
                    <a:pt x="260" y="1212"/>
                  </a:lnTo>
                  <a:lnTo>
                    <a:pt x="264" y="1218"/>
                  </a:lnTo>
                  <a:lnTo>
                    <a:pt x="268" y="1222"/>
                  </a:lnTo>
                  <a:lnTo>
                    <a:pt x="274" y="1224"/>
                  </a:lnTo>
                  <a:lnTo>
                    <a:pt x="280" y="1226"/>
                  </a:lnTo>
                  <a:lnTo>
                    <a:pt x="302" y="1224"/>
                  </a:lnTo>
                  <a:lnTo>
                    <a:pt x="302" y="1224"/>
                  </a:lnTo>
                  <a:lnTo>
                    <a:pt x="312" y="1214"/>
                  </a:lnTo>
                  <a:lnTo>
                    <a:pt x="322" y="1200"/>
                  </a:lnTo>
                  <a:lnTo>
                    <a:pt x="332" y="1188"/>
                  </a:lnTo>
                  <a:lnTo>
                    <a:pt x="342" y="1178"/>
                  </a:lnTo>
                  <a:lnTo>
                    <a:pt x="342" y="1178"/>
                  </a:lnTo>
                  <a:lnTo>
                    <a:pt x="366" y="1180"/>
                  </a:lnTo>
                  <a:lnTo>
                    <a:pt x="378" y="1180"/>
                  </a:lnTo>
                  <a:lnTo>
                    <a:pt x="394" y="1178"/>
                  </a:lnTo>
                  <a:lnTo>
                    <a:pt x="394" y="1178"/>
                  </a:lnTo>
                  <a:lnTo>
                    <a:pt x="398" y="1170"/>
                  </a:lnTo>
                  <a:lnTo>
                    <a:pt x="404" y="1164"/>
                  </a:lnTo>
                  <a:lnTo>
                    <a:pt x="410" y="1160"/>
                  </a:lnTo>
                  <a:lnTo>
                    <a:pt x="416" y="1158"/>
                  </a:lnTo>
                  <a:lnTo>
                    <a:pt x="432" y="1154"/>
                  </a:lnTo>
                  <a:lnTo>
                    <a:pt x="450" y="1154"/>
                  </a:lnTo>
                  <a:lnTo>
                    <a:pt x="450" y="1154"/>
                  </a:lnTo>
                  <a:lnTo>
                    <a:pt x="492" y="1168"/>
                  </a:lnTo>
                  <a:lnTo>
                    <a:pt x="492" y="1168"/>
                  </a:lnTo>
                  <a:lnTo>
                    <a:pt x="498" y="1164"/>
                  </a:lnTo>
                  <a:lnTo>
                    <a:pt x="506" y="1162"/>
                  </a:lnTo>
                  <a:lnTo>
                    <a:pt x="534" y="1158"/>
                  </a:lnTo>
                  <a:lnTo>
                    <a:pt x="564" y="1154"/>
                  </a:lnTo>
                  <a:lnTo>
                    <a:pt x="590" y="1148"/>
                  </a:lnTo>
                  <a:lnTo>
                    <a:pt x="590" y="1148"/>
                  </a:lnTo>
                  <a:lnTo>
                    <a:pt x="608" y="1138"/>
                  </a:lnTo>
                  <a:lnTo>
                    <a:pt x="628" y="1128"/>
                  </a:lnTo>
                  <a:lnTo>
                    <a:pt x="628" y="1128"/>
                  </a:lnTo>
                  <a:lnTo>
                    <a:pt x="632" y="1110"/>
                  </a:lnTo>
                  <a:lnTo>
                    <a:pt x="638" y="1098"/>
                  </a:lnTo>
                  <a:lnTo>
                    <a:pt x="646" y="1090"/>
                  </a:lnTo>
                  <a:lnTo>
                    <a:pt x="660" y="1078"/>
                  </a:lnTo>
                  <a:lnTo>
                    <a:pt x="660" y="1078"/>
                  </a:lnTo>
                  <a:lnTo>
                    <a:pt x="684" y="1024"/>
                  </a:lnTo>
                  <a:lnTo>
                    <a:pt x="684" y="1024"/>
                  </a:lnTo>
                  <a:lnTo>
                    <a:pt x="716" y="1006"/>
                  </a:lnTo>
                  <a:lnTo>
                    <a:pt x="716" y="1006"/>
                  </a:lnTo>
                  <a:lnTo>
                    <a:pt x="728" y="972"/>
                  </a:lnTo>
                  <a:lnTo>
                    <a:pt x="728" y="972"/>
                  </a:lnTo>
                  <a:lnTo>
                    <a:pt x="732" y="926"/>
                  </a:lnTo>
                  <a:lnTo>
                    <a:pt x="732" y="926"/>
                  </a:lnTo>
                  <a:lnTo>
                    <a:pt x="724" y="902"/>
                  </a:lnTo>
                  <a:lnTo>
                    <a:pt x="724" y="902"/>
                  </a:lnTo>
                  <a:lnTo>
                    <a:pt x="724" y="878"/>
                  </a:lnTo>
                  <a:lnTo>
                    <a:pt x="724" y="878"/>
                  </a:lnTo>
                  <a:lnTo>
                    <a:pt x="728" y="866"/>
                  </a:lnTo>
                  <a:lnTo>
                    <a:pt x="732" y="854"/>
                  </a:lnTo>
                  <a:lnTo>
                    <a:pt x="732" y="830"/>
                  </a:lnTo>
                  <a:lnTo>
                    <a:pt x="732" y="830"/>
                  </a:lnTo>
                  <a:lnTo>
                    <a:pt x="724" y="820"/>
                  </a:lnTo>
                  <a:lnTo>
                    <a:pt x="722" y="812"/>
                  </a:lnTo>
                  <a:lnTo>
                    <a:pt x="722" y="800"/>
                  </a:lnTo>
                  <a:lnTo>
                    <a:pt x="722" y="800"/>
                  </a:lnTo>
                  <a:lnTo>
                    <a:pt x="726" y="798"/>
                  </a:lnTo>
                  <a:lnTo>
                    <a:pt x="734" y="796"/>
                  </a:lnTo>
                  <a:lnTo>
                    <a:pt x="760" y="796"/>
                  </a:lnTo>
                  <a:lnTo>
                    <a:pt x="808" y="798"/>
                  </a:lnTo>
                  <a:lnTo>
                    <a:pt x="808" y="798"/>
                  </a:lnTo>
                  <a:lnTo>
                    <a:pt x="826" y="800"/>
                  </a:lnTo>
                  <a:lnTo>
                    <a:pt x="844" y="804"/>
                  </a:lnTo>
                  <a:lnTo>
                    <a:pt x="864" y="808"/>
                  </a:lnTo>
                  <a:lnTo>
                    <a:pt x="886" y="812"/>
                  </a:lnTo>
                  <a:lnTo>
                    <a:pt x="886" y="812"/>
                  </a:lnTo>
                  <a:lnTo>
                    <a:pt x="924" y="828"/>
                  </a:lnTo>
                  <a:lnTo>
                    <a:pt x="924" y="828"/>
                  </a:lnTo>
                  <a:lnTo>
                    <a:pt x="932" y="818"/>
                  </a:lnTo>
                  <a:lnTo>
                    <a:pt x="932" y="818"/>
                  </a:lnTo>
                  <a:lnTo>
                    <a:pt x="926" y="806"/>
                  </a:lnTo>
                  <a:lnTo>
                    <a:pt x="926" y="806"/>
                  </a:lnTo>
                  <a:lnTo>
                    <a:pt x="926" y="772"/>
                  </a:lnTo>
                  <a:lnTo>
                    <a:pt x="926" y="772"/>
                  </a:lnTo>
                  <a:lnTo>
                    <a:pt x="936" y="756"/>
                  </a:lnTo>
                  <a:lnTo>
                    <a:pt x="948" y="740"/>
                  </a:lnTo>
                  <a:lnTo>
                    <a:pt x="972" y="712"/>
                  </a:lnTo>
                  <a:lnTo>
                    <a:pt x="972" y="712"/>
                  </a:lnTo>
                  <a:lnTo>
                    <a:pt x="976" y="690"/>
                  </a:lnTo>
                  <a:lnTo>
                    <a:pt x="984" y="676"/>
                  </a:lnTo>
                  <a:lnTo>
                    <a:pt x="994" y="664"/>
                  </a:lnTo>
                  <a:lnTo>
                    <a:pt x="1008" y="648"/>
                  </a:lnTo>
                  <a:lnTo>
                    <a:pt x="1008" y="648"/>
                  </a:lnTo>
                  <a:lnTo>
                    <a:pt x="1014" y="632"/>
                  </a:lnTo>
                  <a:lnTo>
                    <a:pt x="1016" y="628"/>
                  </a:lnTo>
                  <a:lnTo>
                    <a:pt x="1020" y="624"/>
                  </a:lnTo>
                  <a:lnTo>
                    <a:pt x="1024" y="622"/>
                  </a:lnTo>
                  <a:lnTo>
                    <a:pt x="1030" y="622"/>
                  </a:lnTo>
                  <a:lnTo>
                    <a:pt x="1050" y="620"/>
                  </a:lnTo>
                  <a:lnTo>
                    <a:pt x="1050" y="620"/>
                  </a:lnTo>
                  <a:lnTo>
                    <a:pt x="1062" y="630"/>
                  </a:lnTo>
                  <a:lnTo>
                    <a:pt x="1080" y="640"/>
                  </a:lnTo>
                  <a:lnTo>
                    <a:pt x="1098" y="652"/>
                  </a:lnTo>
                  <a:lnTo>
                    <a:pt x="1118" y="660"/>
                  </a:lnTo>
                  <a:lnTo>
                    <a:pt x="1118" y="660"/>
                  </a:lnTo>
                  <a:lnTo>
                    <a:pt x="1128" y="660"/>
                  </a:lnTo>
                  <a:lnTo>
                    <a:pt x="1140" y="662"/>
                  </a:lnTo>
                  <a:lnTo>
                    <a:pt x="1152" y="666"/>
                  </a:lnTo>
                  <a:lnTo>
                    <a:pt x="1158" y="670"/>
                  </a:lnTo>
                  <a:lnTo>
                    <a:pt x="1164" y="676"/>
                  </a:lnTo>
                  <a:lnTo>
                    <a:pt x="1164" y="676"/>
                  </a:lnTo>
                  <a:lnTo>
                    <a:pt x="1182" y="676"/>
                  </a:lnTo>
                  <a:lnTo>
                    <a:pt x="1202" y="674"/>
                  </a:lnTo>
                  <a:lnTo>
                    <a:pt x="1212" y="670"/>
                  </a:lnTo>
                  <a:lnTo>
                    <a:pt x="1220" y="666"/>
                  </a:lnTo>
                  <a:lnTo>
                    <a:pt x="1226" y="660"/>
                  </a:lnTo>
                  <a:lnTo>
                    <a:pt x="1230" y="652"/>
                  </a:lnTo>
                  <a:lnTo>
                    <a:pt x="1230" y="652"/>
                  </a:lnTo>
                  <a:lnTo>
                    <a:pt x="1230" y="626"/>
                  </a:lnTo>
                  <a:lnTo>
                    <a:pt x="1230" y="626"/>
                  </a:lnTo>
                  <a:lnTo>
                    <a:pt x="1228" y="608"/>
                  </a:lnTo>
                  <a:lnTo>
                    <a:pt x="1226" y="596"/>
                  </a:lnTo>
                  <a:lnTo>
                    <a:pt x="1228" y="586"/>
                  </a:lnTo>
                  <a:lnTo>
                    <a:pt x="1230" y="578"/>
                  </a:lnTo>
                  <a:lnTo>
                    <a:pt x="1234" y="570"/>
                  </a:lnTo>
                  <a:lnTo>
                    <a:pt x="1240" y="562"/>
                  </a:lnTo>
                  <a:lnTo>
                    <a:pt x="1256" y="542"/>
                  </a:lnTo>
                  <a:lnTo>
                    <a:pt x="1256" y="542"/>
                  </a:lnTo>
                  <a:lnTo>
                    <a:pt x="1276" y="534"/>
                  </a:lnTo>
                  <a:lnTo>
                    <a:pt x="1294" y="530"/>
                  </a:lnTo>
                  <a:lnTo>
                    <a:pt x="1316" y="526"/>
                  </a:lnTo>
                  <a:lnTo>
                    <a:pt x="1340" y="524"/>
                  </a:lnTo>
                  <a:lnTo>
                    <a:pt x="1340" y="524"/>
                  </a:lnTo>
                  <a:lnTo>
                    <a:pt x="1350" y="520"/>
                  </a:lnTo>
                  <a:lnTo>
                    <a:pt x="1350" y="520"/>
                  </a:lnTo>
                  <a:lnTo>
                    <a:pt x="1360" y="490"/>
                  </a:lnTo>
                  <a:lnTo>
                    <a:pt x="1360" y="490"/>
                  </a:lnTo>
                  <a:lnTo>
                    <a:pt x="1380" y="472"/>
                  </a:lnTo>
                  <a:lnTo>
                    <a:pt x="1380" y="472"/>
                  </a:lnTo>
                  <a:lnTo>
                    <a:pt x="1434" y="470"/>
                  </a:lnTo>
                  <a:lnTo>
                    <a:pt x="1434" y="470"/>
                  </a:lnTo>
                  <a:lnTo>
                    <a:pt x="1440" y="478"/>
                  </a:lnTo>
                  <a:lnTo>
                    <a:pt x="1444" y="488"/>
                  </a:lnTo>
                  <a:lnTo>
                    <a:pt x="1448" y="500"/>
                  </a:lnTo>
                  <a:lnTo>
                    <a:pt x="1450" y="514"/>
                  </a:lnTo>
                  <a:lnTo>
                    <a:pt x="1450" y="514"/>
                  </a:lnTo>
                  <a:lnTo>
                    <a:pt x="1456" y="530"/>
                  </a:lnTo>
                  <a:lnTo>
                    <a:pt x="1466" y="548"/>
                  </a:lnTo>
                  <a:lnTo>
                    <a:pt x="1490" y="588"/>
                  </a:lnTo>
                  <a:lnTo>
                    <a:pt x="1490" y="588"/>
                  </a:lnTo>
                  <a:lnTo>
                    <a:pt x="1496" y="592"/>
                  </a:lnTo>
                  <a:lnTo>
                    <a:pt x="1502" y="598"/>
                  </a:lnTo>
                  <a:lnTo>
                    <a:pt x="1516" y="604"/>
                  </a:lnTo>
                  <a:lnTo>
                    <a:pt x="1554" y="614"/>
                  </a:lnTo>
                  <a:lnTo>
                    <a:pt x="1554" y="614"/>
                  </a:lnTo>
                  <a:lnTo>
                    <a:pt x="1592" y="644"/>
                  </a:lnTo>
                  <a:lnTo>
                    <a:pt x="1592" y="644"/>
                  </a:lnTo>
                  <a:lnTo>
                    <a:pt x="1604" y="668"/>
                  </a:lnTo>
                  <a:lnTo>
                    <a:pt x="1604" y="668"/>
                  </a:lnTo>
                  <a:lnTo>
                    <a:pt x="1610" y="718"/>
                  </a:lnTo>
                  <a:lnTo>
                    <a:pt x="1610" y="718"/>
                  </a:lnTo>
                  <a:lnTo>
                    <a:pt x="1612" y="720"/>
                  </a:lnTo>
                  <a:lnTo>
                    <a:pt x="1612" y="720"/>
                  </a:lnTo>
                  <a:lnTo>
                    <a:pt x="1630" y="756"/>
                  </a:lnTo>
                  <a:lnTo>
                    <a:pt x="1630" y="756"/>
                  </a:lnTo>
                  <a:lnTo>
                    <a:pt x="1632" y="774"/>
                  </a:lnTo>
                  <a:lnTo>
                    <a:pt x="1634" y="798"/>
                  </a:lnTo>
                  <a:lnTo>
                    <a:pt x="1634" y="822"/>
                  </a:lnTo>
                  <a:lnTo>
                    <a:pt x="1632" y="834"/>
                  </a:lnTo>
                  <a:lnTo>
                    <a:pt x="1628" y="844"/>
                  </a:lnTo>
                  <a:lnTo>
                    <a:pt x="1628" y="844"/>
                  </a:lnTo>
                  <a:lnTo>
                    <a:pt x="1588" y="878"/>
                  </a:lnTo>
                  <a:lnTo>
                    <a:pt x="1588" y="878"/>
                  </a:lnTo>
                  <a:lnTo>
                    <a:pt x="1586" y="898"/>
                  </a:lnTo>
                  <a:lnTo>
                    <a:pt x="1586" y="898"/>
                  </a:lnTo>
                  <a:lnTo>
                    <a:pt x="1588" y="912"/>
                  </a:lnTo>
                  <a:lnTo>
                    <a:pt x="1592" y="924"/>
                  </a:lnTo>
                  <a:lnTo>
                    <a:pt x="1598" y="938"/>
                  </a:lnTo>
                  <a:lnTo>
                    <a:pt x="1598" y="938"/>
                  </a:lnTo>
                  <a:lnTo>
                    <a:pt x="1634" y="962"/>
                  </a:lnTo>
                  <a:lnTo>
                    <a:pt x="1634" y="962"/>
                  </a:lnTo>
                  <a:lnTo>
                    <a:pt x="1672" y="970"/>
                  </a:lnTo>
                  <a:lnTo>
                    <a:pt x="1672" y="970"/>
                  </a:lnTo>
                  <a:lnTo>
                    <a:pt x="1712" y="988"/>
                  </a:lnTo>
                  <a:lnTo>
                    <a:pt x="1712" y="988"/>
                  </a:lnTo>
                  <a:lnTo>
                    <a:pt x="1792" y="998"/>
                  </a:lnTo>
                  <a:lnTo>
                    <a:pt x="1792" y="998"/>
                  </a:lnTo>
                  <a:lnTo>
                    <a:pt x="1812" y="1010"/>
                  </a:lnTo>
                  <a:lnTo>
                    <a:pt x="1812" y="1010"/>
                  </a:lnTo>
                  <a:lnTo>
                    <a:pt x="1836" y="1036"/>
                  </a:lnTo>
                  <a:lnTo>
                    <a:pt x="1862" y="1060"/>
                  </a:lnTo>
                  <a:lnTo>
                    <a:pt x="1876" y="1070"/>
                  </a:lnTo>
                  <a:lnTo>
                    <a:pt x="1892" y="1080"/>
                  </a:lnTo>
                  <a:lnTo>
                    <a:pt x="1908" y="1088"/>
                  </a:lnTo>
                  <a:lnTo>
                    <a:pt x="1926" y="1094"/>
                  </a:lnTo>
                  <a:lnTo>
                    <a:pt x="1926" y="1094"/>
                  </a:lnTo>
                  <a:lnTo>
                    <a:pt x="1950" y="1116"/>
                  </a:lnTo>
                  <a:lnTo>
                    <a:pt x="1950" y="1116"/>
                  </a:lnTo>
                  <a:lnTo>
                    <a:pt x="1964" y="1168"/>
                  </a:lnTo>
                  <a:lnTo>
                    <a:pt x="1964" y="1168"/>
                  </a:lnTo>
                  <a:lnTo>
                    <a:pt x="1968" y="1176"/>
                  </a:lnTo>
                  <a:lnTo>
                    <a:pt x="1974" y="1184"/>
                  </a:lnTo>
                  <a:lnTo>
                    <a:pt x="1986" y="1198"/>
                  </a:lnTo>
                  <a:lnTo>
                    <a:pt x="1990" y="1206"/>
                  </a:lnTo>
                  <a:lnTo>
                    <a:pt x="1994" y="1216"/>
                  </a:lnTo>
                  <a:lnTo>
                    <a:pt x="1994" y="1228"/>
                  </a:lnTo>
                  <a:lnTo>
                    <a:pt x="1992" y="1242"/>
                  </a:lnTo>
                  <a:lnTo>
                    <a:pt x="1992" y="1242"/>
                  </a:lnTo>
                  <a:lnTo>
                    <a:pt x="1998" y="1256"/>
                  </a:lnTo>
                  <a:lnTo>
                    <a:pt x="2004" y="1266"/>
                  </a:lnTo>
                  <a:lnTo>
                    <a:pt x="2016" y="1274"/>
                  </a:lnTo>
                  <a:lnTo>
                    <a:pt x="2016" y="1274"/>
                  </a:lnTo>
                  <a:lnTo>
                    <a:pt x="2044" y="1278"/>
                  </a:lnTo>
                  <a:lnTo>
                    <a:pt x="2072" y="1282"/>
                  </a:lnTo>
                  <a:lnTo>
                    <a:pt x="2102" y="1288"/>
                  </a:lnTo>
                  <a:lnTo>
                    <a:pt x="2134" y="1298"/>
                  </a:lnTo>
                  <a:lnTo>
                    <a:pt x="2134" y="1298"/>
                  </a:lnTo>
                  <a:lnTo>
                    <a:pt x="2212" y="1316"/>
                  </a:lnTo>
                  <a:lnTo>
                    <a:pt x="2212" y="1316"/>
                  </a:lnTo>
                  <a:lnTo>
                    <a:pt x="2384" y="1318"/>
                  </a:lnTo>
                  <a:lnTo>
                    <a:pt x="2384" y="1318"/>
                  </a:lnTo>
                  <a:lnTo>
                    <a:pt x="2418" y="1326"/>
                  </a:lnTo>
                  <a:lnTo>
                    <a:pt x="2438" y="1330"/>
                  </a:lnTo>
                  <a:lnTo>
                    <a:pt x="2454" y="1338"/>
                  </a:lnTo>
                  <a:lnTo>
                    <a:pt x="2454" y="1338"/>
                  </a:lnTo>
                  <a:lnTo>
                    <a:pt x="2506" y="1380"/>
                  </a:lnTo>
                  <a:lnTo>
                    <a:pt x="2506" y="1380"/>
                  </a:lnTo>
                  <a:lnTo>
                    <a:pt x="2526" y="1390"/>
                  </a:lnTo>
                  <a:lnTo>
                    <a:pt x="2526" y="1390"/>
                  </a:lnTo>
                  <a:lnTo>
                    <a:pt x="2578" y="1398"/>
                  </a:lnTo>
                  <a:lnTo>
                    <a:pt x="2578" y="1398"/>
                  </a:lnTo>
                  <a:lnTo>
                    <a:pt x="2600" y="1414"/>
                  </a:lnTo>
                  <a:lnTo>
                    <a:pt x="2600" y="1414"/>
                  </a:lnTo>
                  <a:lnTo>
                    <a:pt x="2666" y="1436"/>
                  </a:lnTo>
                  <a:lnTo>
                    <a:pt x="2666" y="1436"/>
                  </a:lnTo>
                  <a:lnTo>
                    <a:pt x="2672" y="1440"/>
                  </a:lnTo>
                  <a:lnTo>
                    <a:pt x="2680" y="1446"/>
                  </a:lnTo>
                  <a:lnTo>
                    <a:pt x="2696" y="1460"/>
                  </a:lnTo>
                  <a:lnTo>
                    <a:pt x="2704" y="1464"/>
                  </a:lnTo>
                  <a:lnTo>
                    <a:pt x="2714" y="1466"/>
                  </a:lnTo>
                  <a:lnTo>
                    <a:pt x="2718" y="1466"/>
                  </a:lnTo>
                  <a:lnTo>
                    <a:pt x="2724" y="1462"/>
                  </a:lnTo>
                  <a:lnTo>
                    <a:pt x="2728" y="1458"/>
                  </a:lnTo>
                  <a:lnTo>
                    <a:pt x="2732" y="1452"/>
                  </a:lnTo>
                  <a:lnTo>
                    <a:pt x="2732" y="1452"/>
                  </a:lnTo>
                  <a:lnTo>
                    <a:pt x="2754" y="1438"/>
                  </a:lnTo>
                  <a:lnTo>
                    <a:pt x="2754" y="1438"/>
                  </a:lnTo>
                  <a:lnTo>
                    <a:pt x="2766" y="1434"/>
                  </a:lnTo>
                  <a:lnTo>
                    <a:pt x="2778" y="1426"/>
                  </a:lnTo>
                  <a:lnTo>
                    <a:pt x="2800" y="1410"/>
                  </a:lnTo>
                  <a:lnTo>
                    <a:pt x="2800" y="1410"/>
                  </a:lnTo>
                  <a:lnTo>
                    <a:pt x="2846" y="1396"/>
                  </a:lnTo>
                  <a:lnTo>
                    <a:pt x="2846" y="1396"/>
                  </a:lnTo>
                  <a:lnTo>
                    <a:pt x="2862" y="1386"/>
                  </a:lnTo>
                  <a:lnTo>
                    <a:pt x="2882" y="1378"/>
                  </a:lnTo>
                  <a:lnTo>
                    <a:pt x="2902" y="1370"/>
                  </a:lnTo>
                  <a:lnTo>
                    <a:pt x="2910" y="1366"/>
                  </a:lnTo>
                  <a:lnTo>
                    <a:pt x="2920" y="1360"/>
                  </a:lnTo>
                  <a:lnTo>
                    <a:pt x="2920" y="1360"/>
                  </a:lnTo>
                  <a:lnTo>
                    <a:pt x="2936" y="1354"/>
                  </a:lnTo>
                  <a:lnTo>
                    <a:pt x="2936" y="1354"/>
                  </a:lnTo>
                  <a:lnTo>
                    <a:pt x="2948" y="1348"/>
                  </a:lnTo>
                  <a:lnTo>
                    <a:pt x="2960" y="1344"/>
                  </a:lnTo>
                  <a:lnTo>
                    <a:pt x="2972" y="1342"/>
                  </a:lnTo>
                  <a:lnTo>
                    <a:pt x="2986" y="1342"/>
                  </a:lnTo>
                  <a:lnTo>
                    <a:pt x="3016" y="1346"/>
                  </a:lnTo>
                  <a:lnTo>
                    <a:pt x="3048" y="1354"/>
                  </a:lnTo>
                  <a:lnTo>
                    <a:pt x="3048" y="1354"/>
                  </a:lnTo>
                  <a:lnTo>
                    <a:pt x="3094" y="1354"/>
                  </a:lnTo>
                  <a:lnTo>
                    <a:pt x="3094" y="1354"/>
                  </a:lnTo>
                  <a:lnTo>
                    <a:pt x="3104" y="1348"/>
                  </a:lnTo>
                  <a:lnTo>
                    <a:pt x="3116" y="1344"/>
                  </a:lnTo>
                  <a:lnTo>
                    <a:pt x="3140" y="1338"/>
                  </a:lnTo>
                  <a:lnTo>
                    <a:pt x="3140" y="1338"/>
                  </a:lnTo>
                  <a:lnTo>
                    <a:pt x="3154" y="1330"/>
                  </a:lnTo>
                  <a:lnTo>
                    <a:pt x="3166" y="1322"/>
                  </a:lnTo>
                  <a:lnTo>
                    <a:pt x="3166" y="1322"/>
                  </a:lnTo>
                  <a:lnTo>
                    <a:pt x="3184" y="1302"/>
                  </a:lnTo>
                  <a:lnTo>
                    <a:pt x="3200" y="1282"/>
                  </a:lnTo>
                  <a:lnTo>
                    <a:pt x="3216" y="1264"/>
                  </a:lnTo>
                  <a:lnTo>
                    <a:pt x="3226" y="1256"/>
                  </a:lnTo>
                  <a:lnTo>
                    <a:pt x="3238" y="1250"/>
                  </a:lnTo>
                  <a:lnTo>
                    <a:pt x="3238" y="1250"/>
                  </a:lnTo>
                  <a:lnTo>
                    <a:pt x="3260" y="1228"/>
                  </a:lnTo>
                  <a:lnTo>
                    <a:pt x="3272" y="1216"/>
                  </a:lnTo>
                  <a:lnTo>
                    <a:pt x="3278" y="1214"/>
                  </a:lnTo>
                  <a:lnTo>
                    <a:pt x="3282" y="1212"/>
                  </a:lnTo>
                  <a:lnTo>
                    <a:pt x="3282" y="1212"/>
                  </a:lnTo>
                  <a:lnTo>
                    <a:pt x="3282" y="1210"/>
                  </a:lnTo>
                  <a:lnTo>
                    <a:pt x="3282" y="1210"/>
                  </a:lnTo>
                  <a:lnTo>
                    <a:pt x="3296" y="1200"/>
                  </a:lnTo>
                  <a:lnTo>
                    <a:pt x="3312" y="1192"/>
                  </a:lnTo>
                  <a:lnTo>
                    <a:pt x="3312" y="1192"/>
                  </a:lnTo>
                  <a:lnTo>
                    <a:pt x="3312" y="1176"/>
                  </a:lnTo>
                  <a:lnTo>
                    <a:pt x="3312" y="1176"/>
                  </a:lnTo>
                  <a:lnTo>
                    <a:pt x="3298" y="1166"/>
                  </a:lnTo>
                  <a:lnTo>
                    <a:pt x="3298" y="1166"/>
                  </a:lnTo>
                  <a:lnTo>
                    <a:pt x="3286" y="1150"/>
                  </a:lnTo>
                  <a:lnTo>
                    <a:pt x="3278" y="1138"/>
                  </a:lnTo>
                  <a:lnTo>
                    <a:pt x="3274" y="1126"/>
                  </a:lnTo>
                  <a:lnTo>
                    <a:pt x="3272" y="1114"/>
                  </a:lnTo>
                  <a:lnTo>
                    <a:pt x="3272" y="1102"/>
                  </a:lnTo>
                  <a:lnTo>
                    <a:pt x="3274" y="1090"/>
                  </a:lnTo>
                  <a:lnTo>
                    <a:pt x="3280" y="1062"/>
                  </a:lnTo>
                  <a:lnTo>
                    <a:pt x="3280" y="1062"/>
                  </a:lnTo>
                  <a:lnTo>
                    <a:pt x="3286" y="1052"/>
                  </a:lnTo>
                  <a:lnTo>
                    <a:pt x="3292" y="1042"/>
                  </a:lnTo>
                  <a:lnTo>
                    <a:pt x="3302" y="1028"/>
                  </a:lnTo>
                  <a:lnTo>
                    <a:pt x="3302" y="1028"/>
                  </a:lnTo>
                  <a:lnTo>
                    <a:pt x="3312" y="1022"/>
                  </a:lnTo>
                  <a:lnTo>
                    <a:pt x="3312" y="1022"/>
                  </a:lnTo>
                  <a:lnTo>
                    <a:pt x="3340" y="1028"/>
                  </a:lnTo>
                  <a:lnTo>
                    <a:pt x="3340" y="1028"/>
                  </a:lnTo>
                  <a:lnTo>
                    <a:pt x="3358" y="1044"/>
                  </a:lnTo>
                  <a:lnTo>
                    <a:pt x="3368" y="1050"/>
                  </a:lnTo>
                  <a:lnTo>
                    <a:pt x="3380" y="1056"/>
                  </a:lnTo>
                  <a:lnTo>
                    <a:pt x="3392" y="1060"/>
                  </a:lnTo>
                  <a:lnTo>
                    <a:pt x="3406" y="1062"/>
                  </a:lnTo>
                  <a:lnTo>
                    <a:pt x="3420" y="1060"/>
                  </a:lnTo>
                  <a:lnTo>
                    <a:pt x="3434" y="1054"/>
                  </a:lnTo>
                  <a:lnTo>
                    <a:pt x="3434" y="1054"/>
                  </a:lnTo>
                  <a:lnTo>
                    <a:pt x="3450" y="1034"/>
                  </a:lnTo>
                  <a:lnTo>
                    <a:pt x="3458" y="1026"/>
                  </a:lnTo>
                  <a:lnTo>
                    <a:pt x="3466" y="1022"/>
                  </a:lnTo>
                  <a:lnTo>
                    <a:pt x="3466" y="1022"/>
                  </a:lnTo>
                  <a:lnTo>
                    <a:pt x="3468" y="1014"/>
                  </a:lnTo>
                  <a:lnTo>
                    <a:pt x="3472" y="1008"/>
                  </a:lnTo>
                  <a:lnTo>
                    <a:pt x="3484" y="994"/>
                  </a:lnTo>
                  <a:lnTo>
                    <a:pt x="3498" y="980"/>
                  </a:lnTo>
                  <a:lnTo>
                    <a:pt x="3510" y="970"/>
                  </a:lnTo>
                  <a:lnTo>
                    <a:pt x="3510" y="970"/>
                  </a:lnTo>
                  <a:lnTo>
                    <a:pt x="3556" y="972"/>
                  </a:lnTo>
                  <a:lnTo>
                    <a:pt x="3556" y="972"/>
                  </a:lnTo>
                  <a:lnTo>
                    <a:pt x="3562" y="964"/>
                  </a:lnTo>
                  <a:lnTo>
                    <a:pt x="3562" y="964"/>
                  </a:lnTo>
                  <a:lnTo>
                    <a:pt x="3578" y="958"/>
                  </a:lnTo>
                  <a:lnTo>
                    <a:pt x="3594" y="950"/>
                  </a:lnTo>
                  <a:lnTo>
                    <a:pt x="3608" y="940"/>
                  </a:lnTo>
                  <a:lnTo>
                    <a:pt x="3622" y="926"/>
                  </a:lnTo>
                  <a:lnTo>
                    <a:pt x="3622" y="926"/>
                  </a:lnTo>
                  <a:lnTo>
                    <a:pt x="3628" y="902"/>
                  </a:lnTo>
                  <a:lnTo>
                    <a:pt x="3632" y="892"/>
                  </a:lnTo>
                  <a:lnTo>
                    <a:pt x="3636" y="882"/>
                  </a:lnTo>
                  <a:lnTo>
                    <a:pt x="3642" y="874"/>
                  </a:lnTo>
                  <a:lnTo>
                    <a:pt x="3650" y="866"/>
                  </a:lnTo>
                  <a:lnTo>
                    <a:pt x="3660" y="860"/>
                  </a:lnTo>
                  <a:lnTo>
                    <a:pt x="3672" y="854"/>
                  </a:lnTo>
                  <a:lnTo>
                    <a:pt x="3672" y="854"/>
                  </a:lnTo>
                  <a:lnTo>
                    <a:pt x="3706" y="846"/>
                  </a:lnTo>
                  <a:lnTo>
                    <a:pt x="3706" y="846"/>
                  </a:lnTo>
                  <a:lnTo>
                    <a:pt x="3724" y="828"/>
                  </a:lnTo>
                  <a:lnTo>
                    <a:pt x="3724" y="828"/>
                  </a:lnTo>
                  <a:lnTo>
                    <a:pt x="3752" y="812"/>
                  </a:lnTo>
                  <a:lnTo>
                    <a:pt x="3764" y="804"/>
                  </a:lnTo>
                  <a:lnTo>
                    <a:pt x="3780" y="798"/>
                  </a:lnTo>
                  <a:lnTo>
                    <a:pt x="3780" y="798"/>
                  </a:lnTo>
                  <a:lnTo>
                    <a:pt x="3878" y="802"/>
                  </a:lnTo>
                  <a:lnTo>
                    <a:pt x="3878" y="802"/>
                  </a:lnTo>
                  <a:lnTo>
                    <a:pt x="3892" y="796"/>
                  </a:lnTo>
                  <a:lnTo>
                    <a:pt x="3892" y="796"/>
                  </a:lnTo>
                  <a:lnTo>
                    <a:pt x="3896" y="788"/>
                  </a:lnTo>
                  <a:lnTo>
                    <a:pt x="3898" y="780"/>
                  </a:lnTo>
                  <a:lnTo>
                    <a:pt x="3900" y="772"/>
                  </a:lnTo>
                  <a:lnTo>
                    <a:pt x="3898" y="766"/>
                  </a:lnTo>
                  <a:lnTo>
                    <a:pt x="3892" y="754"/>
                  </a:lnTo>
                  <a:lnTo>
                    <a:pt x="3886" y="742"/>
                  </a:lnTo>
                  <a:lnTo>
                    <a:pt x="3886" y="742"/>
                  </a:lnTo>
                  <a:lnTo>
                    <a:pt x="3814" y="690"/>
                  </a:lnTo>
                  <a:lnTo>
                    <a:pt x="3814" y="690"/>
                  </a:lnTo>
                  <a:lnTo>
                    <a:pt x="3802" y="674"/>
                  </a:lnTo>
                  <a:lnTo>
                    <a:pt x="3792" y="664"/>
                  </a:lnTo>
                  <a:lnTo>
                    <a:pt x="3788" y="660"/>
                  </a:lnTo>
                  <a:lnTo>
                    <a:pt x="3782" y="658"/>
                  </a:lnTo>
                  <a:lnTo>
                    <a:pt x="3766" y="658"/>
                  </a:lnTo>
                  <a:lnTo>
                    <a:pt x="3766" y="658"/>
                  </a:lnTo>
                  <a:lnTo>
                    <a:pt x="3754" y="676"/>
                  </a:lnTo>
                  <a:lnTo>
                    <a:pt x="3754" y="676"/>
                  </a:lnTo>
                  <a:lnTo>
                    <a:pt x="3724" y="676"/>
                  </a:lnTo>
                  <a:lnTo>
                    <a:pt x="3724" y="676"/>
                  </a:lnTo>
                  <a:lnTo>
                    <a:pt x="3722" y="702"/>
                  </a:lnTo>
                  <a:lnTo>
                    <a:pt x="3722" y="702"/>
                  </a:lnTo>
                  <a:lnTo>
                    <a:pt x="3720" y="708"/>
                  </a:lnTo>
                  <a:lnTo>
                    <a:pt x="3716" y="712"/>
                  </a:lnTo>
                  <a:lnTo>
                    <a:pt x="3712" y="714"/>
                  </a:lnTo>
                  <a:lnTo>
                    <a:pt x="3708" y="716"/>
                  </a:lnTo>
                  <a:lnTo>
                    <a:pt x="3696" y="716"/>
                  </a:lnTo>
                  <a:lnTo>
                    <a:pt x="3684" y="714"/>
                  </a:lnTo>
                  <a:lnTo>
                    <a:pt x="3670" y="710"/>
                  </a:lnTo>
                  <a:lnTo>
                    <a:pt x="3660" y="704"/>
                  </a:lnTo>
                  <a:lnTo>
                    <a:pt x="3644" y="698"/>
                  </a:lnTo>
                  <a:lnTo>
                    <a:pt x="3644" y="698"/>
                  </a:lnTo>
                  <a:lnTo>
                    <a:pt x="3628" y="698"/>
                  </a:lnTo>
                  <a:lnTo>
                    <a:pt x="3612" y="704"/>
                  </a:lnTo>
                  <a:lnTo>
                    <a:pt x="3600" y="710"/>
                  </a:lnTo>
                  <a:lnTo>
                    <a:pt x="3590" y="722"/>
                  </a:lnTo>
                  <a:lnTo>
                    <a:pt x="3590" y="722"/>
                  </a:lnTo>
                  <a:lnTo>
                    <a:pt x="3566" y="722"/>
                  </a:lnTo>
                  <a:lnTo>
                    <a:pt x="3566" y="722"/>
                  </a:lnTo>
                  <a:lnTo>
                    <a:pt x="3554" y="718"/>
                  </a:lnTo>
                  <a:lnTo>
                    <a:pt x="3546" y="712"/>
                  </a:lnTo>
                  <a:lnTo>
                    <a:pt x="3540" y="704"/>
                  </a:lnTo>
                  <a:lnTo>
                    <a:pt x="3536" y="698"/>
                  </a:lnTo>
                  <a:lnTo>
                    <a:pt x="3536" y="690"/>
                  </a:lnTo>
                  <a:lnTo>
                    <a:pt x="3534" y="682"/>
                  </a:lnTo>
                  <a:lnTo>
                    <a:pt x="3534" y="668"/>
                  </a:lnTo>
                  <a:lnTo>
                    <a:pt x="3534" y="668"/>
                  </a:lnTo>
                  <a:lnTo>
                    <a:pt x="3550" y="656"/>
                  </a:lnTo>
                  <a:lnTo>
                    <a:pt x="3556" y="648"/>
                  </a:lnTo>
                  <a:lnTo>
                    <a:pt x="3564" y="640"/>
                  </a:lnTo>
                  <a:lnTo>
                    <a:pt x="3564" y="640"/>
                  </a:lnTo>
                  <a:lnTo>
                    <a:pt x="3564" y="610"/>
                  </a:lnTo>
                  <a:lnTo>
                    <a:pt x="3566" y="586"/>
                  </a:lnTo>
                  <a:lnTo>
                    <a:pt x="3566" y="586"/>
                  </a:lnTo>
                  <a:lnTo>
                    <a:pt x="3574" y="566"/>
                  </a:lnTo>
                  <a:lnTo>
                    <a:pt x="3584" y="546"/>
                  </a:lnTo>
                  <a:lnTo>
                    <a:pt x="3584" y="546"/>
                  </a:lnTo>
                  <a:lnTo>
                    <a:pt x="3584" y="524"/>
                  </a:lnTo>
                  <a:lnTo>
                    <a:pt x="3586" y="506"/>
                  </a:lnTo>
                  <a:lnTo>
                    <a:pt x="3590" y="492"/>
                  </a:lnTo>
                  <a:lnTo>
                    <a:pt x="3598" y="476"/>
                  </a:lnTo>
                  <a:lnTo>
                    <a:pt x="3598" y="476"/>
                  </a:lnTo>
                  <a:lnTo>
                    <a:pt x="3634" y="474"/>
                  </a:lnTo>
                  <a:lnTo>
                    <a:pt x="3634" y="474"/>
                  </a:lnTo>
                  <a:lnTo>
                    <a:pt x="3658" y="478"/>
                  </a:lnTo>
                  <a:lnTo>
                    <a:pt x="3672" y="478"/>
                  </a:lnTo>
                  <a:lnTo>
                    <a:pt x="3686" y="478"/>
                  </a:lnTo>
                  <a:lnTo>
                    <a:pt x="3700" y="476"/>
                  </a:lnTo>
                  <a:lnTo>
                    <a:pt x="3714" y="470"/>
                  </a:lnTo>
                  <a:lnTo>
                    <a:pt x="3728" y="464"/>
                  </a:lnTo>
                  <a:lnTo>
                    <a:pt x="3738" y="452"/>
                  </a:lnTo>
                  <a:lnTo>
                    <a:pt x="3738" y="452"/>
                  </a:lnTo>
                  <a:lnTo>
                    <a:pt x="3764" y="432"/>
                  </a:lnTo>
                  <a:lnTo>
                    <a:pt x="3764" y="432"/>
                  </a:lnTo>
                  <a:lnTo>
                    <a:pt x="3780" y="414"/>
                  </a:lnTo>
                  <a:lnTo>
                    <a:pt x="3780" y="414"/>
                  </a:lnTo>
                  <a:lnTo>
                    <a:pt x="3782" y="364"/>
                  </a:lnTo>
                  <a:lnTo>
                    <a:pt x="3784" y="342"/>
                  </a:lnTo>
                  <a:lnTo>
                    <a:pt x="3786" y="322"/>
                  </a:lnTo>
                  <a:lnTo>
                    <a:pt x="3786" y="322"/>
                  </a:lnTo>
                  <a:lnTo>
                    <a:pt x="3796" y="304"/>
                  </a:lnTo>
                  <a:lnTo>
                    <a:pt x="3804" y="290"/>
                  </a:lnTo>
                  <a:lnTo>
                    <a:pt x="3814" y="274"/>
                  </a:lnTo>
                  <a:lnTo>
                    <a:pt x="3820" y="260"/>
                  </a:lnTo>
                  <a:lnTo>
                    <a:pt x="3820" y="260"/>
                  </a:lnTo>
                  <a:lnTo>
                    <a:pt x="3822" y="244"/>
                  </a:lnTo>
                  <a:lnTo>
                    <a:pt x="3824" y="232"/>
                  </a:lnTo>
                  <a:lnTo>
                    <a:pt x="3830" y="220"/>
                  </a:lnTo>
                  <a:lnTo>
                    <a:pt x="3838" y="210"/>
                  </a:lnTo>
                  <a:lnTo>
                    <a:pt x="3838" y="210"/>
                  </a:lnTo>
                  <a:lnTo>
                    <a:pt x="3838" y="180"/>
                  </a:lnTo>
                  <a:lnTo>
                    <a:pt x="3838" y="180"/>
                  </a:lnTo>
                  <a:lnTo>
                    <a:pt x="3810" y="148"/>
                  </a:lnTo>
                  <a:lnTo>
                    <a:pt x="3810" y="148"/>
                  </a:lnTo>
                  <a:lnTo>
                    <a:pt x="3798" y="144"/>
                  </a:lnTo>
                  <a:lnTo>
                    <a:pt x="3790" y="138"/>
                  </a:lnTo>
                  <a:lnTo>
                    <a:pt x="3790" y="138"/>
                  </a:lnTo>
                  <a:lnTo>
                    <a:pt x="3792" y="122"/>
                  </a:lnTo>
                  <a:lnTo>
                    <a:pt x="3794" y="110"/>
                  </a:lnTo>
                  <a:lnTo>
                    <a:pt x="3796" y="100"/>
                  </a:lnTo>
                  <a:lnTo>
                    <a:pt x="3800" y="92"/>
                  </a:lnTo>
                  <a:lnTo>
                    <a:pt x="3806" y="86"/>
                  </a:lnTo>
                  <a:lnTo>
                    <a:pt x="3814" y="80"/>
                  </a:lnTo>
                  <a:lnTo>
                    <a:pt x="3838" y="68"/>
                  </a:lnTo>
                  <a:lnTo>
                    <a:pt x="3838" y="68"/>
                  </a:lnTo>
                  <a:lnTo>
                    <a:pt x="3846" y="66"/>
                  </a:lnTo>
                  <a:lnTo>
                    <a:pt x="3856" y="64"/>
                  </a:lnTo>
                  <a:lnTo>
                    <a:pt x="3876" y="56"/>
                  </a:lnTo>
                  <a:lnTo>
                    <a:pt x="3896" y="46"/>
                  </a:lnTo>
                  <a:lnTo>
                    <a:pt x="3906" y="42"/>
                  </a:lnTo>
                  <a:lnTo>
                    <a:pt x="3918" y="40"/>
                  </a:lnTo>
                  <a:lnTo>
                    <a:pt x="3918" y="40"/>
                  </a:lnTo>
                  <a:lnTo>
                    <a:pt x="3940" y="24"/>
                  </a:lnTo>
                  <a:lnTo>
                    <a:pt x="3966" y="10"/>
                  </a:lnTo>
                  <a:lnTo>
                    <a:pt x="3966" y="10"/>
                  </a:lnTo>
                  <a:lnTo>
                    <a:pt x="3978" y="4"/>
                  </a:lnTo>
                  <a:lnTo>
                    <a:pt x="3992" y="0"/>
                  </a:lnTo>
                  <a:lnTo>
                    <a:pt x="3992" y="0"/>
                  </a:lnTo>
                  <a:lnTo>
                    <a:pt x="4034" y="0"/>
                  </a:lnTo>
                  <a:lnTo>
                    <a:pt x="4034" y="0"/>
                  </a:lnTo>
                  <a:lnTo>
                    <a:pt x="4054" y="6"/>
                  </a:lnTo>
                  <a:lnTo>
                    <a:pt x="4066" y="10"/>
                  </a:lnTo>
                  <a:lnTo>
                    <a:pt x="4078" y="20"/>
                  </a:lnTo>
                  <a:lnTo>
                    <a:pt x="4078" y="20"/>
                  </a:lnTo>
                  <a:lnTo>
                    <a:pt x="4096" y="18"/>
                  </a:lnTo>
                  <a:lnTo>
                    <a:pt x="4116" y="16"/>
                  </a:lnTo>
                  <a:lnTo>
                    <a:pt x="4136" y="14"/>
                  </a:lnTo>
                  <a:lnTo>
                    <a:pt x="4158" y="14"/>
                  </a:lnTo>
                  <a:lnTo>
                    <a:pt x="4158" y="14"/>
                  </a:lnTo>
                  <a:lnTo>
                    <a:pt x="4190" y="30"/>
                  </a:lnTo>
                  <a:lnTo>
                    <a:pt x="4190" y="30"/>
                  </a:lnTo>
                  <a:lnTo>
                    <a:pt x="4206" y="48"/>
                  </a:lnTo>
                  <a:lnTo>
                    <a:pt x="4224" y="66"/>
                  </a:lnTo>
                  <a:lnTo>
                    <a:pt x="4240" y="88"/>
                  </a:lnTo>
                  <a:lnTo>
                    <a:pt x="4258" y="114"/>
                  </a:lnTo>
                  <a:lnTo>
                    <a:pt x="4258" y="114"/>
                  </a:lnTo>
                  <a:lnTo>
                    <a:pt x="4270" y="126"/>
                  </a:lnTo>
                  <a:lnTo>
                    <a:pt x="4284" y="144"/>
                  </a:lnTo>
                  <a:lnTo>
                    <a:pt x="4294" y="166"/>
                  </a:lnTo>
                  <a:lnTo>
                    <a:pt x="4298" y="178"/>
                  </a:lnTo>
                  <a:lnTo>
                    <a:pt x="4302" y="190"/>
                  </a:lnTo>
                  <a:lnTo>
                    <a:pt x="4302" y="190"/>
                  </a:lnTo>
                  <a:lnTo>
                    <a:pt x="4328" y="212"/>
                  </a:lnTo>
                  <a:lnTo>
                    <a:pt x="4344" y="228"/>
                  </a:lnTo>
                  <a:lnTo>
                    <a:pt x="4360" y="246"/>
                  </a:lnTo>
                  <a:lnTo>
                    <a:pt x="4360" y="246"/>
                  </a:lnTo>
                  <a:lnTo>
                    <a:pt x="4362" y="252"/>
                  </a:lnTo>
                  <a:lnTo>
                    <a:pt x="4362" y="258"/>
                  </a:lnTo>
                  <a:lnTo>
                    <a:pt x="4362" y="270"/>
                  </a:lnTo>
                  <a:lnTo>
                    <a:pt x="4362" y="276"/>
                  </a:lnTo>
                  <a:lnTo>
                    <a:pt x="4366" y="282"/>
                  </a:lnTo>
                  <a:lnTo>
                    <a:pt x="4372" y="288"/>
                  </a:lnTo>
                  <a:lnTo>
                    <a:pt x="4382" y="294"/>
                  </a:lnTo>
                  <a:lnTo>
                    <a:pt x="4382" y="294"/>
                  </a:lnTo>
                  <a:lnTo>
                    <a:pt x="4406" y="318"/>
                  </a:lnTo>
                  <a:lnTo>
                    <a:pt x="4406" y="318"/>
                  </a:lnTo>
                  <a:lnTo>
                    <a:pt x="4406" y="334"/>
                  </a:lnTo>
                  <a:lnTo>
                    <a:pt x="4408" y="344"/>
                  </a:lnTo>
                  <a:lnTo>
                    <a:pt x="4412" y="356"/>
                  </a:lnTo>
                  <a:lnTo>
                    <a:pt x="4412" y="356"/>
                  </a:lnTo>
                  <a:lnTo>
                    <a:pt x="4438" y="356"/>
                  </a:lnTo>
                  <a:lnTo>
                    <a:pt x="4450" y="356"/>
                  </a:lnTo>
                  <a:lnTo>
                    <a:pt x="4462" y="354"/>
                  </a:lnTo>
                  <a:lnTo>
                    <a:pt x="4462" y="354"/>
                  </a:lnTo>
                  <a:lnTo>
                    <a:pt x="4498" y="354"/>
                  </a:lnTo>
                  <a:lnTo>
                    <a:pt x="4498" y="354"/>
                  </a:lnTo>
                  <a:lnTo>
                    <a:pt x="4512" y="362"/>
                  </a:lnTo>
                  <a:lnTo>
                    <a:pt x="4520" y="364"/>
                  </a:lnTo>
                  <a:lnTo>
                    <a:pt x="4532" y="366"/>
                  </a:lnTo>
                  <a:lnTo>
                    <a:pt x="4532" y="366"/>
                  </a:lnTo>
                  <a:lnTo>
                    <a:pt x="4532" y="362"/>
                  </a:lnTo>
                  <a:lnTo>
                    <a:pt x="4532" y="362"/>
                  </a:lnTo>
                  <a:lnTo>
                    <a:pt x="4538" y="360"/>
                  </a:lnTo>
                  <a:lnTo>
                    <a:pt x="4548" y="358"/>
                  </a:lnTo>
                  <a:lnTo>
                    <a:pt x="4568" y="358"/>
                  </a:lnTo>
                  <a:lnTo>
                    <a:pt x="4568" y="358"/>
                  </a:lnTo>
                  <a:lnTo>
                    <a:pt x="4584" y="374"/>
                  </a:lnTo>
                  <a:lnTo>
                    <a:pt x="4608" y="396"/>
                  </a:lnTo>
                  <a:lnTo>
                    <a:pt x="4608" y="396"/>
                  </a:lnTo>
                  <a:lnTo>
                    <a:pt x="4626" y="396"/>
                  </a:lnTo>
                  <a:lnTo>
                    <a:pt x="4640" y="400"/>
                  </a:lnTo>
                  <a:lnTo>
                    <a:pt x="4652" y="406"/>
                  </a:lnTo>
                  <a:lnTo>
                    <a:pt x="4660" y="414"/>
                  </a:lnTo>
                  <a:lnTo>
                    <a:pt x="4668" y="426"/>
                  </a:lnTo>
                  <a:lnTo>
                    <a:pt x="4674" y="440"/>
                  </a:lnTo>
                  <a:lnTo>
                    <a:pt x="4684" y="478"/>
                  </a:lnTo>
                  <a:lnTo>
                    <a:pt x="4684" y="478"/>
                  </a:lnTo>
                  <a:lnTo>
                    <a:pt x="4714" y="512"/>
                  </a:lnTo>
                  <a:lnTo>
                    <a:pt x="4714" y="512"/>
                  </a:lnTo>
                  <a:lnTo>
                    <a:pt x="4722" y="512"/>
                  </a:lnTo>
                  <a:lnTo>
                    <a:pt x="4722" y="512"/>
                  </a:lnTo>
                  <a:lnTo>
                    <a:pt x="4744" y="506"/>
                  </a:lnTo>
                  <a:lnTo>
                    <a:pt x="4770" y="500"/>
                  </a:lnTo>
                  <a:lnTo>
                    <a:pt x="4796" y="490"/>
                  </a:lnTo>
                  <a:lnTo>
                    <a:pt x="4806" y="486"/>
                  </a:lnTo>
                  <a:lnTo>
                    <a:pt x="4814" y="480"/>
                  </a:lnTo>
                  <a:lnTo>
                    <a:pt x="4814" y="480"/>
                  </a:lnTo>
                  <a:lnTo>
                    <a:pt x="4828" y="458"/>
                  </a:lnTo>
                  <a:lnTo>
                    <a:pt x="4840" y="442"/>
                  </a:lnTo>
                  <a:lnTo>
                    <a:pt x="4856" y="426"/>
                  </a:lnTo>
                  <a:lnTo>
                    <a:pt x="4874" y="412"/>
                  </a:lnTo>
                  <a:lnTo>
                    <a:pt x="4874" y="412"/>
                  </a:lnTo>
                  <a:lnTo>
                    <a:pt x="4888" y="394"/>
                  </a:lnTo>
                  <a:lnTo>
                    <a:pt x="4906" y="378"/>
                  </a:lnTo>
                  <a:lnTo>
                    <a:pt x="4942" y="346"/>
                  </a:lnTo>
                  <a:lnTo>
                    <a:pt x="4942" y="346"/>
                  </a:lnTo>
                  <a:lnTo>
                    <a:pt x="4946" y="346"/>
                  </a:lnTo>
                  <a:lnTo>
                    <a:pt x="4950" y="342"/>
                  </a:lnTo>
                  <a:lnTo>
                    <a:pt x="4956" y="336"/>
                  </a:lnTo>
                  <a:lnTo>
                    <a:pt x="4956" y="336"/>
                  </a:lnTo>
                  <a:lnTo>
                    <a:pt x="4972" y="336"/>
                  </a:lnTo>
                  <a:lnTo>
                    <a:pt x="4982" y="338"/>
                  </a:lnTo>
                  <a:lnTo>
                    <a:pt x="4994" y="342"/>
                  </a:lnTo>
                  <a:lnTo>
                    <a:pt x="4994" y="342"/>
                  </a:lnTo>
                  <a:lnTo>
                    <a:pt x="4996" y="350"/>
                  </a:lnTo>
                  <a:lnTo>
                    <a:pt x="4996" y="362"/>
                  </a:lnTo>
                  <a:lnTo>
                    <a:pt x="4992" y="384"/>
                  </a:lnTo>
                  <a:lnTo>
                    <a:pt x="4992" y="384"/>
                  </a:lnTo>
                  <a:lnTo>
                    <a:pt x="4992" y="418"/>
                  </a:lnTo>
                  <a:lnTo>
                    <a:pt x="4992" y="418"/>
                  </a:lnTo>
                  <a:lnTo>
                    <a:pt x="5010" y="434"/>
                  </a:lnTo>
                  <a:lnTo>
                    <a:pt x="5018" y="446"/>
                  </a:lnTo>
                  <a:lnTo>
                    <a:pt x="5024" y="462"/>
                  </a:lnTo>
                  <a:lnTo>
                    <a:pt x="5024" y="462"/>
                  </a:lnTo>
                  <a:lnTo>
                    <a:pt x="5020" y="514"/>
                  </a:lnTo>
                  <a:lnTo>
                    <a:pt x="5020" y="514"/>
                  </a:lnTo>
                  <a:lnTo>
                    <a:pt x="5010" y="540"/>
                  </a:lnTo>
                  <a:lnTo>
                    <a:pt x="5010" y="540"/>
                  </a:lnTo>
                  <a:lnTo>
                    <a:pt x="5004" y="550"/>
                  </a:lnTo>
                  <a:lnTo>
                    <a:pt x="5002" y="560"/>
                  </a:lnTo>
                  <a:lnTo>
                    <a:pt x="5002" y="574"/>
                  </a:lnTo>
                  <a:lnTo>
                    <a:pt x="5006" y="588"/>
                  </a:lnTo>
                  <a:lnTo>
                    <a:pt x="5006" y="588"/>
                  </a:lnTo>
                  <a:lnTo>
                    <a:pt x="5004" y="666"/>
                  </a:lnTo>
                  <a:lnTo>
                    <a:pt x="5004" y="666"/>
                  </a:lnTo>
                  <a:lnTo>
                    <a:pt x="4994" y="714"/>
                  </a:lnTo>
                  <a:lnTo>
                    <a:pt x="4994" y="714"/>
                  </a:lnTo>
                  <a:lnTo>
                    <a:pt x="4996" y="748"/>
                  </a:lnTo>
                  <a:lnTo>
                    <a:pt x="4996" y="748"/>
                  </a:lnTo>
                  <a:lnTo>
                    <a:pt x="4984" y="764"/>
                  </a:lnTo>
                  <a:lnTo>
                    <a:pt x="4984" y="764"/>
                  </a:lnTo>
                  <a:lnTo>
                    <a:pt x="4974" y="770"/>
                  </a:lnTo>
                  <a:lnTo>
                    <a:pt x="4966" y="772"/>
                  </a:lnTo>
                  <a:lnTo>
                    <a:pt x="4956" y="772"/>
                  </a:lnTo>
                  <a:lnTo>
                    <a:pt x="4946" y="772"/>
                  </a:lnTo>
                  <a:lnTo>
                    <a:pt x="4930" y="770"/>
                  </a:lnTo>
                  <a:lnTo>
                    <a:pt x="4918" y="766"/>
                  </a:lnTo>
                  <a:lnTo>
                    <a:pt x="4918" y="766"/>
                  </a:lnTo>
                  <a:lnTo>
                    <a:pt x="4896" y="764"/>
                  </a:lnTo>
                  <a:lnTo>
                    <a:pt x="4896" y="764"/>
                  </a:lnTo>
                  <a:lnTo>
                    <a:pt x="4890" y="772"/>
                  </a:lnTo>
                  <a:lnTo>
                    <a:pt x="4886" y="782"/>
                  </a:lnTo>
                  <a:lnTo>
                    <a:pt x="4886" y="782"/>
                  </a:lnTo>
                  <a:lnTo>
                    <a:pt x="4876" y="790"/>
                  </a:lnTo>
                  <a:lnTo>
                    <a:pt x="4866" y="798"/>
                  </a:lnTo>
                  <a:lnTo>
                    <a:pt x="4858" y="802"/>
                  </a:lnTo>
                  <a:lnTo>
                    <a:pt x="4852" y="808"/>
                  </a:lnTo>
                  <a:lnTo>
                    <a:pt x="4850" y="816"/>
                  </a:lnTo>
                  <a:lnTo>
                    <a:pt x="4850" y="824"/>
                  </a:lnTo>
                  <a:lnTo>
                    <a:pt x="4858" y="836"/>
                  </a:lnTo>
                  <a:lnTo>
                    <a:pt x="4870" y="854"/>
                  </a:lnTo>
                  <a:lnTo>
                    <a:pt x="4870" y="854"/>
                  </a:lnTo>
                  <a:lnTo>
                    <a:pt x="4876" y="874"/>
                  </a:lnTo>
                  <a:lnTo>
                    <a:pt x="4884" y="896"/>
                  </a:lnTo>
                  <a:lnTo>
                    <a:pt x="4894" y="920"/>
                  </a:lnTo>
                  <a:lnTo>
                    <a:pt x="4906" y="944"/>
                  </a:lnTo>
                  <a:lnTo>
                    <a:pt x="4906" y="944"/>
                  </a:lnTo>
                  <a:lnTo>
                    <a:pt x="4910" y="970"/>
                  </a:lnTo>
                  <a:lnTo>
                    <a:pt x="4914" y="984"/>
                  </a:lnTo>
                  <a:lnTo>
                    <a:pt x="4920" y="1000"/>
                  </a:lnTo>
                  <a:lnTo>
                    <a:pt x="4920" y="1000"/>
                  </a:lnTo>
                  <a:lnTo>
                    <a:pt x="4920" y="1012"/>
                  </a:lnTo>
                  <a:lnTo>
                    <a:pt x="4922" y="1030"/>
                  </a:lnTo>
                  <a:lnTo>
                    <a:pt x="4920" y="1040"/>
                  </a:lnTo>
                  <a:lnTo>
                    <a:pt x="4918" y="1048"/>
                  </a:lnTo>
                  <a:lnTo>
                    <a:pt x="4916" y="1054"/>
                  </a:lnTo>
                  <a:lnTo>
                    <a:pt x="4910" y="1060"/>
                  </a:lnTo>
                  <a:lnTo>
                    <a:pt x="4910" y="1060"/>
                  </a:lnTo>
                  <a:lnTo>
                    <a:pt x="4900" y="1086"/>
                  </a:lnTo>
                  <a:lnTo>
                    <a:pt x="4900" y="1086"/>
                  </a:lnTo>
                  <a:lnTo>
                    <a:pt x="4894" y="1122"/>
                  </a:lnTo>
                  <a:lnTo>
                    <a:pt x="4894" y="1122"/>
                  </a:lnTo>
                  <a:lnTo>
                    <a:pt x="4884" y="1128"/>
                  </a:lnTo>
                  <a:lnTo>
                    <a:pt x="4884" y="1128"/>
                  </a:lnTo>
                  <a:lnTo>
                    <a:pt x="4876" y="1126"/>
                  </a:lnTo>
                  <a:lnTo>
                    <a:pt x="4870" y="1126"/>
                  </a:lnTo>
                  <a:lnTo>
                    <a:pt x="4866" y="1122"/>
                  </a:lnTo>
                  <a:lnTo>
                    <a:pt x="4860" y="1116"/>
                  </a:lnTo>
                  <a:lnTo>
                    <a:pt x="4860" y="1116"/>
                  </a:lnTo>
                  <a:lnTo>
                    <a:pt x="4852" y="1120"/>
                  </a:lnTo>
                  <a:lnTo>
                    <a:pt x="4844" y="1120"/>
                  </a:lnTo>
                  <a:lnTo>
                    <a:pt x="4832" y="1116"/>
                  </a:lnTo>
                  <a:lnTo>
                    <a:pt x="4832" y="1116"/>
                  </a:lnTo>
                  <a:lnTo>
                    <a:pt x="4830" y="1070"/>
                  </a:lnTo>
                  <a:lnTo>
                    <a:pt x="4830" y="1070"/>
                  </a:lnTo>
                  <a:lnTo>
                    <a:pt x="4824" y="1062"/>
                  </a:lnTo>
                  <a:lnTo>
                    <a:pt x="4820" y="1060"/>
                  </a:lnTo>
                  <a:lnTo>
                    <a:pt x="4818" y="1060"/>
                  </a:lnTo>
                  <a:lnTo>
                    <a:pt x="4812" y="1064"/>
                  </a:lnTo>
                  <a:lnTo>
                    <a:pt x="4808" y="1072"/>
                  </a:lnTo>
                  <a:lnTo>
                    <a:pt x="4800" y="1092"/>
                  </a:lnTo>
                  <a:lnTo>
                    <a:pt x="4798" y="1106"/>
                  </a:lnTo>
                  <a:lnTo>
                    <a:pt x="4798" y="1106"/>
                  </a:lnTo>
                  <a:lnTo>
                    <a:pt x="4786" y="1124"/>
                  </a:lnTo>
                  <a:lnTo>
                    <a:pt x="4776" y="1142"/>
                  </a:lnTo>
                  <a:lnTo>
                    <a:pt x="4766" y="1160"/>
                  </a:lnTo>
                  <a:lnTo>
                    <a:pt x="4754" y="1176"/>
                  </a:lnTo>
                  <a:lnTo>
                    <a:pt x="4754" y="1176"/>
                  </a:lnTo>
                  <a:lnTo>
                    <a:pt x="4740" y="1182"/>
                  </a:lnTo>
                  <a:lnTo>
                    <a:pt x="4728" y="1184"/>
                  </a:lnTo>
                  <a:lnTo>
                    <a:pt x="4704" y="1188"/>
                  </a:lnTo>
                  <a:lnTo>
                    <a:pt x="4704" y="1188"/>
                  </a:lnTo>
                  <a:lnTo>
                    <a:pt x="4700" y="1194"/>
                  </a:lnTo>
                  <a:lnTo>
                    <a:pt x="4700" y="1208"/>
                  </a:lnTo>
                  <a:lnTo>
                    <a:pt x="4700" y="1208"/>
                  </a:lnTo>
                  <a:lnTo>
                    <a:pt x="4704" y="1214"/>
                  </a:lnTo>
                  <a:lnTo>
                    <a:pt x="4704" y="1214"/>
                  </a:lnTo>
                  <a:lnTo>
                    <a:pt x="4712" y="1218"/>
                  </a:lnTo>
                  <a:lnTo>
                    <a:pt x="4720" y="1226"/>
                  </a:lnTo>
                  <a:lnTo>
                    <a:pt x="4722" y="1230"/>
                  </a:lnTo>
                  <a:lnTo>
                    <a:pt x="4724" y="1236"/>
                  </a:lnTo>
                  <a:lnTo>
                    <a:pt x="4726" y="1244"/>
                  </a:lnTo>
                  <a:lnTo>
                    <a:pt x="4724" y="1252"/>
                  </a:lnTo>
                  <a:lnTo>
                    <a:pt x="4724" y="1252"/>
                  </a:lnTo>
                  <a:lnTo>
                    <a:pt x="4712" y="1266"/>
                  </a:lnTo>
                  <a:lnTo>
                    <a:pt x="4704" y="1272"/>
                  </a:lnTo>
                  <a:lnTo>
                    <a:pt x="4696" y="1276"/>
                  </a:lnTo>
                  <a:lnTo>
                    <a:pt x="4696" y="1276"/>
                  </a:lnTo>
                  <a:lnTo>
                    <a:pt x="4640" y="1274"/>
                  </a:lnTo>
                  <a:lnTo>
                    <a:pt x="4640" y="1274"/>
                  </a:lnTo>
                  <a:lnTo>
                    <a:pt x="4628" y="1268"/>
                  </a:lnTo>
                  <a:lnTo>
                    <a:pt x="4616" y="1260"/>
                  </a:lnTo>
                  <a:lnTo>
                    <a:pt x="4610" y="1258"/>
                  </a:lnTo>
                  <a:lnTo>
                    <a:pt x="4604" y="1258"/>
                  </a:lnTo>
                  <a:lnTo>
                    <a:pt x="4598" y="1258"/>
                  </a:lnTo>
                  <a:lnTo>
                    <a:pt x="4594" y="1260"/>
                  </a:lnTo>
                  <a:lnTo>
                    <a:pt x="4594" y="1260"/>
                  </a:lnTo>
                  <a:lnTo>
                    <a:pt x="4584" y="1276"/>
                  </a:lnTo>
                  <a:lnTo>
                    <a:pt x="4576" y="1294"/>
                  </a:lnTo>
                  <a:lnTo>
                    <a:pt x="4564" y="1334"/>
                  </a:lnTo>
                  <a:lnTo>
                    <a:pt x="4564" y="1334"/>
                  </a:lnTo>
                  <a:lnTo>
                    <a:pt x="4552" y="1348"/>
                  </a:lnTo>
                  <a:lnTo>
                    <a:pt x="4544" y="1364"/>
                  </a:lnTo>
                  <a:lnTo>
                    <a:pt x="4544" y="1364"/>
                  </a:lnTo>
                  <a:lnTo>
                    <a:pt x="4522" y="1386"/>
                  </a:lnTo>
                  <a:lnTo>
                    <a:pt x="4522" y="1386"/>
                  </a:lnTo>
                  <a:lnTo>
                    <a:pt x="4494" y="1402"/>
                  </a:lnTo>
                  <a:lnTo>
                    <a:pt x="4482" y="1412"/>
                  </a:lnTo>
                  <a:lnTo>
                    <a:pt x="4476" y="1416"/>
                  </a:lnTo>
                  <a:lnTo>
                    <a:pt x="4474" y="1422"/>
                  </a:lnTo>
                  <a:lnTo>
                    <a:pt x="4474" y="1422"/>
                  </a:lnTo>
                  <a:lnTo>
                    <a:pt x="4462" y="1430"/>
                  </a:lnTo>
                  <a:lnTo>
                    <a:pt x="4450" y="1442"/>
                  </a:lnTo>
                  <a:lnTo>
                    <a:pt x="4428" y="1468"/>
                  </a:lnTo>
                  <a:lnTo>
                    <a:pt x="4428" y="1468"/>
                  </a:lnTo>
                  <a:lnTo>
                    <a:pt x="4426" y="1506"/>
                  </a:lnTo>
                  <a:lnTo>
                    <a:pt x="4426" y="1506"/>
                  </a:lnTo>
                  <a:lnTo>
                    <a:pt x="4386" y="1524"/>
                  </a:lnTo>
                  <a:lnTo>
                    <a:pt x="4386" y="1524"/>
                  </a:lnTo>
                  <a:lnTo>
                    <a:pt x="4366" y="1528"/>
                  </a:lnTo>
                  <a:lnTo>
                    <a:pt x="4350" y="1534"/>
                  </a:lnTo>
                  <a:lnTo>
                    <a:pt x="4336" y="1540"/>
                  </a:lnTo>
                  <a:lnTo>
                    <a:pt x="4322" y="1548"/>
                  </a:lnTo>
                  <a:lnTo>
                    <a:pt x="4310" y="1556"/>
                  </a:lnTo>
                  <a:lnTo>
                    <a:pt x="4298" y="1566"/>
                  </a:lnTo>
                  <a:lnTo>
                    <a:pt x="4274" y="1592"/>
                  </a:lnTo>
                  <a:lnTo>
                    <a:pt x="4274" y="1592"/>
                  </a:lnTo>
                  <a:lnTo>
                    <a:pt x="4266" y="1604"/>
                  </a:lnTo>
                  <a:lnTo>
                    <a:pt x="4260" y="1616"/>
                  </a:lnTo>
                  <a:lnTo>
                    <a:pt x="4260" y="1616"/>
                  </a:lnTo>
                  <a:lnTo>
                    <a:pt x="4256" y="1642"/>
                  </a:lnTo>
                  <a:lnTo>
                    <a:pt x="4244" y="1668"/>
                  </a:lnTo>
                  <a:lnTo>
                    <a:pt x="4244" y="1668"/>
                  </a:lnTo>
                  <a:lnTo>
                    <a:pt x="4238" y="1670"/>
                  </a:lnTo>
                  <a:lnTo>
                    <a:pt x="4228" y="1674"/>
                  </a:lnTo>
                  <a:lnTo>
                    <a:pt x="4206" y="1678"/>
                  </a:lnTo>
                  <a:lnTo>
                    <a:pt x="4184" y="1678"/>
                  </a:lnTo>
                  <a:lnTo>
                    <a:pt x="4176" y="1676"/>
                  </a:lnTo>
                  <a:lnTo>
                    <a:pt x="4172" y="1674"/>
                  </a:lnTo>
                  <a:lnTo>
                    <a:pt x="4172" y="1674"/>
                  </a:lnTo>
                  <a:lnTo>
                    <a:pt x="4172" y="1664"/>
                  </a:lnTo>
                  <a:lnTo>
                    <a:pt x="4176" y="1656"/>
                  </a:lnTo>
                  <a:lnTo>
                    <a:pt x="4178" y="1648"/>
                  </a:lnTo>
                  <a:lnTo>
                    <a:pt x="4182" y="1644"/>
                  </a:lnTo>
                  <a:lnTo>
                    <a:pt x="4194" y="1632"/>
                  </a:lnTo>
                  <a:lnTo>
                    <a:pt x="4206" y="1620"/>
                  </a:lnTo>
                  <a:lnTo>
                    <a:pt x="4206" y="1620"/>
                  </a:lnTo>
                  <a:lnTo>
                    <a:pt x="4212" y="1606"/>
                  </a:lnTo>
                  <a:lnTo>
                    <a:pt x="4212" y="1606"/>
                  </a:lnTo>
                  <a:lnTo>
                    <a:pt x="4202" y="1600"/>
                  </a:lnTo>
                  <a:lnTo>
                    <a:pt x="4194" y="1594"/>
                  </a:lnTo>
                  <a:lnTo>
                    <a:pt x="4190" y="1586"/>
                  </a:lnTo>
                  <a:lnTo>
                    <a:pt x="4186" y="1580"/>
                  </a:lnTo>
                  <a:lnTo>
                    <a:pt x="4186" y="1572"/>
                  </a:lnTo>
                  <a:lnTo>
                    <a:pt x="4186" y="1564"/>
                  </a:lnTo>
                  <a:lnTo>
                    <a:pt x="4190" y="1548"/>
                  </a:lnTo>
                  <a:lnTo>
                    <a:pt x="4190" y="1548"/>
                  </a:lnTo>
                  <a:lnTo>
                    <a:pt x="4224" y="1502"/>
                  </a:lnTo>
                  <a:lnTo>
                    <a:pt x="4224" y="1502"/>
                  </a:lnTo>
                  <a:lnTo>
                    <a:pt x="4228" y="1462"/>
                  </a:lnTo>
                  <a:lnTo>
                    <a:pt x="4228" y="1462"/>
                  </a:lnTo>
                  <a:lnTo>
                    <a:pt x="4216" y="1448"/>
                  </a:lnTo>
                  <a:lnTo>
                    <a:pt x="4206" y="1438"/>
                  </a:lnTo>
                  <a:lnTo>
                    <a:pt x="4196" y="1430"/>
                  </a:lnTo>
                  <a:lnTo>
                    <a:pt x="4188" y="1424"/>
                  </a:lnTo>
                  <a:lnTo>
                    <a:pt x="4188" y="1424"/>
                  </a:lnTo>
                  <a:lnTo>
                    <a:pt x="4154" y="1430"/>
                  </a:lnTo>
                  <a:lnTo>
                    <a:pt x="4154" y="1430"/>
                  </a:lnTo>
                  <a:lnTo>
                    <a:pt x="4142" y="1440"/>
                  </a:lnTo>
                  <a:lnTo>
                    <a:pt x="4130" y="1452"/>
                  </a:lnTo>
                  <a:lnTo>
                    <a:pt x="4112" y="1476"/>
                  </a:lnTo>
                  <a:lnTo>
                    <a:pt x="4112" y="1476"/>
                  </a:lnTo>
                  <a:lnTo>
                    <a:pt x="4092" y="1506"/>
                  </a:lnTo>
                  <a:lnTo>
                    <a:pt x="4082" y="1522"/>
                  </a:lnTo>
                  <a:lnTo>
                    <a:pt x="4070" y="1536"/>
                  </a:lnTo>
                  <a:lnTo>
                    <a:pt x="4070" y="1536"/>
                  </a:lnTo>
                  <a:lnTo>
                    <a:pt x="4060" y="1544"/>
                  </a:lnTo>
                  <a:lnTo>
                    <a:pt x="4050" y="1552"/>
                  </a:lnTo>
                  <a:lnTo>
                    <a:pt x="4036" y="1570"/>
                  </a:lnTo>
                  <a:lnTo>
                    <a:pt x="4006" y="1610"/>
                  </a:lnTo>
                  <a:lnTo>
                    <a:pt x="4006" y="1610"/>
                  </a:lnTo>
                  <a:lnTo>
                    <a:pt x="4002" y="1626"/>
                  </a:lnTo>
                  <a:lnTo>
                    <a:pt x="4002" y="1626"/>
                  </a:lnTo>
                  <a:lnTo>
                    <a:pt x="3992" y="1634"/>
                  </a:lnTo>
                  <a:lnTo>
                    <a:pt x="3984" y="1644"/>
                  </a:lnTo>
                  <a:lnTo>
                    <a:pt x="3984" y="1644"/>
                  </a:lnTo>
                  <a:lnTo>
                    <a:pt x="3948" y="1664"/>
                  </a:lnTo>
                  <a:lnTo>
                    <a:pt x="3948" y="1664"/>
                  </a:lnTo>
                  <a:lnTo>
                    <a:pt x="3906" y="1674"/>
                  </a:lnTo>
                  <a:lnTo>
                    <a:pt x="3886" y="1680"/>
                  </a:lnTo>
                  <a:lnTo>
                    <a:pt x="3866" y="1690"/>
                  </a:lnTo>
                  <a:lnTo>
                    <a:pt x="3866" y="1690"/>
                  </a:lnTo>
                  <a:lnTo>
                    <a:pt x="3864" y="1698"/>
                  </a:lnTo>
                  <a:lnTo>
                    <a:pt x="3862" y="1708"/>
                  </a:lnTo>
                  <a:lnTo>
                    <a:pt x="3864" y="1718"/>
                  </a:lnTo>
                  <a:lnTo>
                    <a:pt x="3866" y="1726"/>
                  </a:lnTo>
                  <a:lnTo>
                    <a:pt x="3874" y="1746"/>
                  </a:lnTo>
                  <a:lnTo>
                    <a:pt x="3886" y="1768"/>
                  </a:lnTo>
                  <a:lnTo>
                    <a:pt x="3886" y="1768"/>
                  </a:lnTo>
                  <a:lnTo>
                    <a:pt x="3888" y="1768"/>
                  </a:lnTo>
                  <a:lnTo>
                    <a:pt x="3890" y="1772"/>
                  </a:lnTo>
                  <a:lnTo>
                    <a:pt x="3894" y="1780"/>
                  </a:lnTo>
                  <a:lnTo>
                    <a:pt x="3900" y="1806"/>
                  </a:lnTo>
                  <a:lnTo>
                    <a:pt x="3900" y="1806"/>
                  </a:lnTo>
                  <a:lnTo>
                    <a:pt x="3902" y="1812"/>
                  </a:lnTo>
                  <a:lnTo>
                    <a:pt x="3902" y="1812"/>
                  </a:lnTo>
                  <a:lnTo>
                    <a:pt x="3912" y="1812"/>
                  </a:lnTo>
                  <a:lnTo>
                    <a:pt x="3912" y="1812"/>
                  </a:lnTo>
                  <a:lnTo>
                    <a:pt x="3920" y="1794"/>
                  </a:lnTo>
                  <a:lnTo>
                    <a:pt x="3922" y="1790"/>
                  </a:lnTo>
                  <a:lnTo>
                    <a:pt x="3926" y="1788"/>
                  </a:lnTo>
                  <a:lnTo>
                    <a:pt x="3938" y="1788"/>
                  </a:lnTo>
                  <a:lnTo>
                    <a:pt x="3960" y="1790"/>
                  </a:lnTo>
                  <a:lnTo>
                    <a:pt x="3960" y="1790"/>
                  </a:lnTo>
                  <a:lnTo>
                    <a:pt x="3962" y="1786"/>
                  </a:lnTo>
                  <a:lnTo>
                    <a:pt x="3968" y="1786"/>
                  </a:lnTo>
                  <a:lnTo>
                    <a:pt x="3984" y="1786"/>
                  </a:lnTo>
                  <a:lnTo>
                    <a:pt x="3984" y="1786"/>
                  </a:lnTo>
                  <a:lnTo>
                    <a:pt x="3986" y="1792"/>
                  </a:lnTo>
                  <a:lnTo>
                    <a:pt x="3988" y="1796"/>
                  </a:lnTo>
                  <a:lnTo>
                    <a:pt x="4000" y="1814"/>
                  </a:lnTo>
                  <a:lnTo>
                    <a:pt x="4000" y="1814"/>
                  </a:lnTo>
                  <a:lnTo>
                    <a:pt x="4000" y="1856"/>
                  </a:lnTo>
                  <a:lnTo>
                    <a:pt x="4000" y="1856"/>
                  </a:lnTo>
                  <a:lnTo>
                    <a:pt x="4010" y="1864"/>
                  </a:lnTo>
                  <a:lnTo>
                    <a:pt x="4024" y="1872"/>
                  </a:lnTo>
                  <a:lnTo>
                    <a:pt x="4042" y="1880"/>
                  </a:lnTo>
                  <a:lnTo>
                    <a:pt x="4060" y="1884"/>
                  </a:lnTo>
                  <a:lnTo>
                    <a:pt x="4060" y="1884"/>
                  </a:lnTo>
                  <a:lnTo>
                    <a:pt x="4086" y="1838"/>
                  </a:lnTo>
                  <a:lnTo>
                    <a:pt x="4086" y="1838"/>
                  </a:lnTo>
                  <a:lnTo>
                    <a:pt x="4108" y="1814"/>
                  </a:lnTo>
                  <a:lnTo>
                    <a:pt x="4116" y="1804"/>
                  </a:lnTo>
                  <a:lnTo>
                    <a:pt x="4126" y="1798"/>
                  </a:lnTo>
                  <a:lnTo>
                    <a:pt x="4138" y="1792"/>
                  </a:lnTo>
                  <a:lnTo>
                    <a:pt x="4150" y="1790"/>
                  </a:lnTo>
                  <a:lnTo>
                    <a:pt x="4166" y="1790"/>
                  </a:lnTo>
                  <a:lnTo>
                    <a:pt x="4184" y="1792"/>
                  </a:lnTo>
                  <a:lnTo>
                    <a:pt x="4184" y="1792"/>
                  </a:lnTo>
                  <a:lnTo>
                    <a:pt x="4222" y="1808"/>
                  </a:lnTo>
                  <a:lnTo>
                    <a:pt x="4222" y="1808"/>
                  </a:lnTo>
                  <a:lnTo>
                    <a:pt x="4320" y="1806"/>
                  </a:lnTo>
                  <a:lnTo>
                    <a:pt x="4320" y="1806"/>
                  </a:lnTo>
                  <a:lnTo>
                    <a:pt x="4334" y="1814"/>
                  </a:lnTo>
                  <a:lnTo>
                    <a:pt x="4334" y="1814"/>
                  </a:lnTo>
                  <a:lnTo>
                    <a:pt x="4330" y="1824"/>
                  </a:lnTo>
                  <a:lnTo>
                    <a:pt x="4328" y="1834"/>
                  </a:lnTo>
                  <a:lnTo>
                    <a:pt x="4328" y="1834"/>
                  </a:lnTo>
                  <a:lnTo>
                    <a:pt x="4328" y="1844"/>
                  </a:lnTo>
                  <a:lnTo>
                    <a:pt x="4328" y="1854"/>
                  </a:lnTo>
                  <a:lnTo>
                    <a:pt x="4324" y="1864"/>
                  </a:lnTo>
                  <a:lnTo>
                    <a:pt x="4322" y="1868"/>
                  </a:lnTo>
                  <a:lnTo>
                    <a:pt x="4316" y="1874"/>
                  </a:lnTo>
                  <a:lnTo>
                    <a:pt x="4316" y="1874"/>
                  </a:lnTo>
                  <a:lnTo>
                    <a:pt x="4284" y="1874"/>
                  </a:lnTo>
                  <a:lnTo>
                    <a:pt x="4284" y="1874"/>
                  </a:lnTo>
                  <a:lnTo>
                    <a:pt x="4254" y="1890"/>
                  </a:lnTo>
                  <a:lnTo>
                    <a:pt x="4254" y="1890"/>
                  </a:lnTo>
                  <a:lnTo>
                    <a:pt x="4218" y="1916"/>
                  </a:lnTo>
                  <a:lnTo>
                    <a:pt x="4210" y="1924"/>
                  </a:lnTo>
                  <a:lnTo>
                    <a:pt x="4202" y="1932"/>
                  </a:lnTo>
                  <a:lnTo>
                    <a:pt x="4196" y="1940"/>
                  </a:lnTo>
                  <a:lnTo>
                    <a:pt x="4194" y="1950"/>
                  </a:lnTo>
                  <a:lnTo>
                    <a:pt x="4194" y="1950"/>
                  </a:lnTo>
                  <a:lnTo>
                    <a:pt x="4188" y="1954"/>
                  </a:lnTo>
                  <a:lnTo>
                    <a:pt x="4180" y="1958"/>
                  </a:lnTo>
                  <a:lnTo>
                    <a:pt x="4168" y="1964"/>
                  </a:lnTo>
                  <a:lnTo>
                    <a:pt x="4168" y="1964"/>
                  </a:lnTo>
                  <a:lnTo>
                    <a:pt x="4160" y="1972"/>
                  </a:lnTo>
                  <a:lnTo>
                    <a:pt x="4150" y="1976"/>
                  </a:lnTo>
                  <a:lnTo>
                    <a:pt x="4134" y="1982"/>
                  </a:lnTo>
                  <a:lnTo>
                    <a:pt x="4134" y="1982"/>
                  </a:lnTo>
                  <a:lnTo>
                    <a:pt x="4130" y="2018"/>
                  </a:lnTo>
                  <a:lnTo>
                    <a:pt x="4130" y="2018"/>
                  </a:lnTo>
                  <a:lnTo>
                    <a:pt x="4110" y="2042"/>
                  </a:lnTo>
                  <a:lnTo>
                    <a:pt x="4100" y="2054"/>
                  </a:lnTo>
                  <a:lnTo>
                    <a:pt x="4094" y="2066"/>
                  </a:lnTo>
                  <a:lnTo>
                    <a:pt x="4094" y="2066"/>
                  </a:lnTo>
                  <a:lnTo>
                    <a:pt x="4090" y="2102"/>
                  </a:lnTo>
                  <a:lnTo>
                    <a:pt x="4090" y="2102"/>
                  </a:lnTo>
                  <a:lnTo>
                    <a:pt x="4078" y="2122"/>
                  </a:lnTo>
                  <a:lnTo>
                    <a:pt x="4078" y="2122"/>
                  </a:lnTo>
                  <a:lnTo>
                    <a:pt x="4076" y="2140"/>
                  </a:lnTo>
                  <a:lnTo>
                    <a:pt x="4076" y="2140"/>
                  </a:lnTo>
                  <a:lnTo>
                    <a:pt x="4094" y="2152"/>
                  </a:lnTo>
                  <a:lnTo>
                    <a:pt x="4108" y="2160"/>
                  </a:lnTo>
                  <a:lnTo>
                    <a:pt x="4126" y="2168"/>
                  </a:lnTo>
                  <a:lnTo>
                    <a:pt x="4126" y="2168"/>
                  </a:lnTo>
                  <a:lnTo>
                    <a:pt x="4130" y="2174"/>
                  </a:lnTo>
                  <a:lnTo>
                    <a:pt x="4142" y="2182"/>
                  </a:lnTo>
                  <a:lnTo>
                    <a:pt x="4154" y="2190"/>
                  </a:lnTo>
                  <a:lnTo>
                    <a:pt x="4170" y="2194"/>
                  </a:lnTo>
                  <a:lnTo>
                    <a:pt x="4170" y="2194"/>
                  </a:lnTo>
                  <a:lnTo>
                    <a:pt x="4176" y="2200"/>
                  </a:lnTo>
                  <a:lnTo>
                    <a:pt x="4182" y="2210"/>
                  </a:lnTo>
                  <a:lnTo>
                    <a:pt x="4196" y="2232"/>
                  </a:lnTo>
                  <a:lnTo>
                    <a:pt x="4222" y="2284"/>
                  </a:lnTo>
                  <a:lnTo>
                    <a:pt x="4222" y="2284"/>
                  </a:lnTo>
                  <a:lnTo>
                    <a:pt x="4254" y="2332"/>
                  </a:lnTo>
                  <a:lnTo>
                    <a:pt x="4254" y="2332"/>
                  </a:lnTo>
                  <a:lnTo>
                    <a:pt x="4256" y="2348"/>
                  </a:lnTo>
                  <a:lnTo>
                    <a:pt x="4258" y="2358"/>
                  </a:lnTo>
                  <a:lnTo>
                    <a:pt x="4262" y="2368"/>
                  </a:lnTo>
                  <a:lnTo>
                    <a:pt x="4268" y="2378"/>
                  </a:lnTo>
                  <a:lnTo>
                    <a:pt x="4274" y="2386"/>
                  </a:lnTo>
                  <a:lnTo>
                    <a:pt x="4282" y="2392"/>
                  </a:lnTo>
                  <a:lnTo>
                    <a:pt x="4294" y="2394"/>
                  </a:lnTo>
                  <a:lnTo>
                    <a:pt x="4294" y="2394"/>
                  </a:lnTo>
                  <a:lnTo>
                    <a:pt x="4362" y="2438"/>
                  </a:lnTo>
                  <a:lnTo>
                    <a:pt x="4362" y="2438"/>
                  </a:lnTo>
                  <a:lnTo>
                    <a:pt x="4366" y="2448"/>
                  </a:lnTo>
                  <a:lnTo>
                    <a:pt x="4366" y="2462"/>
                  </a:lnTo>
                  <a:lnTo>
                    <a:pt x="4366" y="2462"/>
                  </a:lnTo>
                  <a:lnTo>
                    <a:pt x="4352" y="2472"/>
                  </a:lnTo>
                  <a:lnTo>
                    <a:pt x="4352" y="2472"/>
                  </a:lnTo>
                  <a:lnTo>
                    <a:pt x="4308" y="2470"/>
                  </a:lnTo>
                  <a:lnTo>
                    <a:pt x="4308" y="2470"/>
                  </a:lnTo>
                  <a:lnTo>
                    <a:pt x="4310" y="2476"/>
                  </a:lnTo>
                  <a:lnTo>
                    <a:pt x="4310" y="2476"/>
                  </a:lnTo>
                  <a:lnTo>
                    <a:pt x="4320" y="2476"/>
                  </a:lnTo>
                  <a:lnTo>
                    <a:pt x="4332" y="2480"/>
                  </a:lnTo>
                  <a:lnTo>
                    <a:pt x="4338" y="2482"/>
                  </a:lnTo>
                  <a:lnTo>
                    <a:pt x="4342" y="2486"/>
                  </a:lnTo>
                  <a:lnTo>
                    <a:pt x="4344" y="2494"/>
                  </a:lnTo>
                  <a:lnTo>
                    <a:pt x="4346" y="2502"/>
                  </a:lnTo>
                  <a:lnTo>
                    <a:pt x="4346" y="2502"/>
                  </a:lnTo>
                  <a:lnTo>
                    <a:pt x="4340" y="2512"/>
                  </a:lnTo>
                  <a:lnTo>
                    <a:pt x="4340" y="2512"/>
                  </a:lnTo>
                  <a:lnTo>
                    <a:pt x="4360" y="2522"/>
                  </a:lnTo>
                  <a:lnTo>
                    <a:pt x="4372" y="2528"/>
                  </a:lnTo>
                  <a:lnTo>
                    <a:pt x="4384" y="2538"/>
                  </a:lnTo>
                  <a:lnTo>
                    <a:pt x="4384" y="2538"/>
                  </a:lnTo>
                  <a:lnTo>
                    <a:pt x="4384" y="2564"/>
                  </a:lnTo>
                  <a:lnTo>
                    <a:pt x="4384" y="2564"/>
                  </a:lnTo>
                  <a:lnTo>
                    <a:pt x="4366" y="2582"/>
                  </a:lnTo>
                  <a:lnTo>
                    <a:pt x="4366" y="2582"/>
                  </a:lnTo>
                  <a:lnTo>
                    <a:pt x="4354" y="2588"/>
                  </a:lnTo>
                  <a:lnTo>
                    <a:pt x="4344" y="2594"/>
                  </a:lnTo>
                  <a:lnTo>
                    <a:pt x="4326" y="2610"/>
                  </a:lnTo>
                  <a:lnTo>
                    <a:pt x="4306" y="2628"/>
                  </a:lnTo>
                  <a:lnTo>
                    <a:pt x="4286" y="2646"/>
                  </a:lnTo>
                  <a:lnTo>
                    <a:pt x="4286" y="2646"/>
                  </a:lnTo>
                  <a:lnTo>
                    <a:pt x="4262" y="2652"/>
                  </a:lnTo>
                  <a:lnTo>
                    <a:pt x="4262" y="2652"/>
                  </a:lnTo>
                  <a:lnTo>
                    <a:pt x="4262" y="2660"/>
                  </a:lnTo>
                  <a:lnTo>
                    <a:pt x="4262" y="2660"/>
                  </a:lnTo>
                  <a:lnTo>
                    <a:pt x="4266" y="2664"/>
                  </a:lnTo>
                  <a:lnTo>
                    <a:pt x="4272" y="2668"/>
                  </a:lnTo>
                  <a:lnTo>
                    <a:pt x="4280" y="2670"/>
                  </a:lnTo>
                  <a:lnTo>
                    <a:pt x="4290" y="2670"/>
                  </a:lnTo>
                  <a:lnTo>
                    <a:pt x="4290" y="2670"/>
                  </a:lnTo>
                  <a:lnTo>
                    <a:pt x="4304" y="2660"/>
                  </a:lnTo>
                  <a:lnTo>
                    <a:pt x="4312" y="2652"/>
                  </a:lnTo>
                  <a:lnTo>
                    <a:pt x="4324" y="2648"/>
                  </a:lnTo>
                  <a:lnTo>
                    <a:pt x="4342" y="2646"/>
                  </a:lnTo>
                  <a:lnTo>
                    <a:pt x="4342" y="2646"/>
                  </a:lnTo>
                  <a:lnTo>
                    <a:pt x="4360" y="2656"/>
                  </a:lnTo>
                  <a:lnTo>
                    <a:pt x="4378" y="2662"/>
                  </a:lnTo>
                  <a:lnTo>
                    <a:pt x="4400" y="2666"/>
                  </a:lnTo>
                  <a:lnTo>
                    <a:pt x="4424" y="2668"/>
                  </a:lnTo>
                  <a:lnTo>
                    <a:pt x="4424" y="2668"/>
                  </a:lnTo>
                  <a:lnTo>
                    <a:pt x="4426" y="2670"/>
                  </a:lnTo>
                  <a:lnTo>
                    <a:pt x="4428" y="2674"/>
                  </a:lnTo>
                  <a:lnTo>
                    <a:pt x="4426" y="2680"/>
                  </a:lnTo>
                  <a:lnTo>
                    <a:pt x="4420" y="2686"/>
                  </a:lnTo>
                  <a:lnTo>
                    <a:pt x="4414" y="2694"/>
                  </a:lnTo>
                  <a:lnTo>
                    <a:pt x="4398" y="2708"/>
                  </a:lnTo>
                  <a:lnTo>
                    <a:pt x="4384" y="2716"/>
                  </a:lnTo>
                  <a:lnTo>
                    <a:pt x="4384" y="2716"/>
                  </a:lnTo>
                  <a:lnTo>
                    <a:pt x="4376" y="2722"/>
                  </a:lnTo>
                  <a:lnTo>
                    <a:pt x="4374" y="2726"/>
                  </a:lnTo>
                  <a:lnTo>
                    <a:pt x="4376" y="2730"/>
                  </a:lnTo>
                  <a:lnTo>
                    <a:pt x="4376" y="2730"/>
                  </a:lnTo>
                  <a:lnTo>
                    <a:pt x="4390" y="2730"/>
                  </a:lnTo>
                  <a:lnTo>
                    <a:pt x="4390" y="2730"/>
                  </a:lnTo>
                  <a:lnTo>
                    <a:pt x="4402" y="2714"/>
                  </a:lnTo>
                  <a:lnTo>
                    <a:pt x="4402" y="2714"/>
                  </a:lnTo>
                  <a:lnTo>
                    <a:pt x="4414" y="2716"/>
                  </a:lnTo>
                  <a:lnTo>
                    <a:pt x="4414" y="2716"/>
                  </a:lnTo>
                  <a:lnTo>
                    <a:pt x="4420" y="2728"/>
                  </a:lnTo>
                  <a:lnTo>
                    <a:pt x="4420" y="2738"/>
                  </a:lnTo>
                  <a:lnTo>
                    <a:pt x="4422" y="2752"/>
                  </a:lnTo>
                  <a:lnTo>
                    <a:pt x="4422" y="2752"/>
                  </a:lnTo>
                  <a:lnTo>
                    <a:pt x="4412" y="2762"/>
                  </a:lnTo>
                  <a:lnTo>
                    <a:pt x="4412" y="2762"/>
                  </a:lnTo>
                  <a:lnTo>
                    <a:pt x="4392" y="2766"/>
                  </a:lnTo>
                  <a:lnTo>
                    <a:pt x="4382" y="2770"/>
                  </a:lnTo>
                  <a:lnTo>
                    <a:pt x="4380" y="2774"/>
                  </a:lnTo>
                  <a:lnTo>
                    <a:pt x="4378" y="2778"/>
                  </a:lnTo>
                  <a:lnTo>
                    <a:pt x="4378" y="2778"/>
                  </a:lnTo>
                  <a:lnTo>
                    <a:pt x="4400" y="2790"/>
                  </a:lnTo>
                  <a:lnTo>
                    <a:pt x="4400" y="2790"/>
                  </a:lnTo>
                  <a:lnTo>
                    <a:pt x="4396" y="2846"/>
                  </a:lnTo>
                  <a:lnTo>
                    <a:pt x="4396" y="2846"/>
                  </a:lnTo>
                  <a:lnTo>
                    <a:pt x="4404" y="2860"/>
                  </a:lnTo>
                  <a:lnTo>
                    <a:pt x="4404" y="2860"/>
                  </a:lnTo>
                  <a:lnTo>
                    <a:pt x="4402" y="2870"/>
                  </a:lnTo>
                  <a:lnTo>
                    <a:pt x="4400" y="2882"/>
                  </a:lnTo>
                  <a:lnTo>
                    <a:pt x="4396" y="2894"/>
                  </a:lnTo>
                  <a:lnTo>
                    <a:pt x="4392" y="2900"/>
                  </a:lnTo>
                  <a:lnTo>
                    <a:pt x="4388" y="2904"/>
                  </a:lnTo>
                  <a:lnTo>
                    <a:pt x="4388" y="2904"/>
                  </a:lnTo>
                  <a:lnTo>
                    <a:pt x="4368" y="2904"/>
                  </a:lnTo>
                  <a:lnTo>
                    <a:pt x="4368" y="2904"/>
                  </a:lnTo>
                  <a:lnTo>
                    <a:pt x="4364" y="2892"/>
                  </a:lnTo>
                  <a:lnTo>
                    <a:pt x="4364" y="2892"/>
                  </a:lnTo>
                  <a:lnTo>
                    <a:pt x="4336" y="2920"/>
                  </a:lnTo>
                  <a:lnTo>
                    <a:pt x="4328" y="2930"/>
                  </a:lnTo>
                  <a:lnTo>
                    <a:pt x="4322" y="2942"/>
                  </a:lnTo>
                  <a:lnTo>
                    <a:pt x="4318" y="2954"/>
                  </a:lnTo>
                  <a:lnTo>
                    <a:pt x="4316" y="2968"/>
                  </a:lnTo>
                  <a:lnTo>
                    <a:pt x="4316" y="3008"/>
                  </a:lnTo>
                  <a:lnTo>
                    <a:pt x="4316" y="3008"/>
                  </a:lnTo>
                  <a:lnTo>
                    <a:pt x="4310" y="3018"/>
                  </a:lnTo>
                  <a:lnTo>
                    <a:pt x="4302" y="3028"/>
                  </a:lnTo>
                  <a:lnTo>
                    <a:pt x="4282" y="3048"/>
                  </a:lnTo>
                  <a:lnTo>
                    <a:pt x="4282" y="3048"/>
                  </a:lnTo>
                  <a:lnTo>
                    <a:pt x="4280" y="3084"/>
                  </a:lnTo>
                  <a:lnTo>
                    <a:pt x="4280" y="3084"/>
                  </a:lnTo>
                  <a:lnTo>
                    <a:pt x="4272" y="3088"/>
                  </a:lnTo>
                  <a:lnTo>
                    <a:pt x="4264" y="3090"/>
                  </a:lnTo>
                  <a:lnTo>
                    <a:pt x="4250" y="3092"/>
                  </a:lnTo>
                  <a:lnTo>
                    <a:pt x="4238" y="3090"/>
                  </a:lnTo>
                  <a:lnTo>
                    <a:pt x="4230" y="3092"/>
                  </a:lnTo>
                  <a:lnTo>
                    <a:pt x="4224" y="3094"/>
                  </a:lnTo>
                  <a:lnTo>
                    <a:pt x="4224" y="3094"/>
                  </a:lnTo>
                  <a:lnTo>
                    <a:pt x="4240" y="3108"/>
                  </a:lnTo>
                  <a:lnTo>
                    <a:pt x="4240" y="3108"/>
                  </a:lnTo>
                  <a:lnTo>
                    <a:pt x="4244" y="3116"/>
                  </a:lnTo>
                  <a:lnTo>
                    <a:pt x="4244" y="3116"/>
                  </a:lnTo>
                  <a:lnTo>
                    <a:pt x="4268" y="3126"/>
                  </a:lnTo>
                  <a:lnTo>
                    <a:pt x="4268" y="3126"/>
                  </a:lnTo>
                  <a:lnTo>
                    <a:pt x="4268" y="3134"/>
                  </a:lnTo>
                  <a:lnTo>
                    <a:pt x="4268" y="3134"/>
                  </a:lnTo>
                  <a:lnTo>
                    <a:pt x="4256" y="3142"/>
                  </a:lnTo>
                  <a:lnTo>
                    <a:pt x="4250" y="3146"/>
                  </a:lnTo>
                  <a:lnTo>
                    <a:pt x="4246" y="3154"/>
                  </a:lnTo>
                  <a:lnTo>
                    <a:pt x="4246" y="3170"/>
                  </a:lnTo>
                  <a:lnTo>
                    <a:pt x="4246" y="3170"/>
                  </a:lnTo>
                  <a:lnTo>
                    <a:pt x="4242" y="3176"/>
                  </a:lnTo>
                  <a:lnTo>
                    <a:pt x="4240" y="3184"/>
                  </a:lnTo>
                  <a:lnTo>
                    <a:pt x="4238" y="3206"/>
                  </a:lnTo>
                  <a:lnTo>
                    <a:pt x="4238" y="3206"/>
                  </a:lnTo>
                  <a:lnTo>
                    <a:pt x="4242" y="3212"/>
                  </a:lnTo>
                  <a:lnTo>
                    <a:pt x="4248" y="3218"/>
                  </a:lnTo>
                  <a:lnTo>
                    <a:pt x="4252" y="3226"/>
                  </a:lnTo>
                  <a:lnTo>
                    <a:pt x="4254" y="3238"/>
                  </a:lnTo>
                  <a:lnTo>
                    <a:pt x="4254" y="3238"/>
                  </a:lnTo>
                  <a:lnTo>
                    <a:pt x="4214" y="3240"/>
                  </a:lnTo>
                  <a:lnTo>
                    <a:pt x="4214" y="3240"/>
                  </a:lnTo>
                  <a:lnTo>
                    <a:pt x="4216" y="3248"/>
                  </a:lnTo>
                  <a:lnTo>
                    <a:pt x="4218" y="3250"/>
                  </a:lnTo>
                  <a:lnTo>
                    <a:pt x="4222" y="3254"/>
                  </a:lnTo>
                  <a:lnTo>
                    <a:pt x="4222" y="3254"/>
                  </a:lnTo>
                  <a:lnTo>
                    <a:pt x="4222" y="3260"/>
                  </a:lnTo>
                  <a:lnTo>
                    <a:pt x="4222" y="3260"/>
                  </a:lnTo>
                  <a:lnTo>
                    <a:pt x="4192" y="3282"/>
                  </a:lnTo>
                  <a:lnTo>
                    <a:pt x="4192" y="3282"/>
                  </a:lnTo>
                  <a:lnTo>
                    <a:pt x="4190" y="3292"/>
                  </a:lnTo>
                  <a:lnTo>
                    <a:pt x="4188" y="3304"/>
                  </a:lnTo>
                  <a:lnTo>
                    <a:pt x="4182" y="3316"/>
                  </a:lnTo>
                  <a:lnTo>
                    <a:pt x="4174" y="3328"/>
                  </a:lnTo>
                  <a:lnTo>
                    <a:pt x="4174" y="3328"/>
                  </a:lnTo>
                  <a:lnTo>
                    <a:pt x="4158" y="3342"/>
                  </a:lnTo>
                  <a:lnTo>
                    <a:pt x="4158" y="3342"/>
                  </a:lnTo>
                  <a:lnTo>
                    <a:pt x="4126" y="3344"/>
                  </a:lnTo>
                  <a:lnTo>
                    <a:pt x="4126" y="3344"/>
                  </a:lnTo>
                  <a:lnTo>
                    <a:pt x="4126" y="3348"/>
                  </a:lnTo>
                  <a:lnTo>
                    <a:pt x="4128" y="3352"/>
                  </a:lnTo>
                  <a:lnTo>
                    <a:pt x="4136" y="3356"/>
                  </a:lnTo>
                  <a:lnTo>
                    <a:pt x="4136" y="3356"/>
                  </a:lnTo>
                  <a:lnTo>
                    <a:pt x="4136" y="3370"/>
                  </a:lnTo>
                  <a:lnTo>
                    <a:pt x="4136" y="3370"/>
                  </a:lnTo>
                  <a:lnTo>
                    <a:pt x="4130" y="3374"/>
                  </a:lnTo>
                  <a:lnTo>
                    <a:pt x="4124" y="3376"/>
                  </a:lnTo>
                  <a:lnTo>
                    <a:pt x="4116" y="3378"/>
                  </a:lnTo>
                  <a:lnTo>
                    <a:pt x="4116" y="3378"/>
                  </a:lnTo>
                  <a:lnTo>
                    <a:pt x="4102" y="3388"/>
                  </a:lnTo>
                  <a:lnTo>
                    <a:pt x="4088" y="3400"/>
                  </a:lnTo>
                  <a:lnTo>
                    <a:pt x="4076" y="3414"/>
                  </a:lnTo>
                  <a:lnTo>
                    <a:pt x="4066" y="3428"/>
                  </a:lnTo>
                  <a:lnTo>
                    <a:pt x="4066" y="3428"/>
                  </a:lnTo>
                  <a:lnTo>
                    <a:pt x="4062" y="3444"/>
                  </a:lnTo>
                  <a:lnTo>
                    <a:pt x="4062" y="3444"/>
                  </a:lnTo>
                  <a:lnTo>
                    <a:pt x="4044" y="3460"/>
                  </a:lnTo>
                  <a:lnTo>
                    <a:pt x="4028" y="3470"/>
                  </a:lnTo>
                  <a:lnTo>
                    <a:pt x="4010" y="3478"/>
                  </a:lnTo>
                  <a:lnTo>
                    <a:pt x="3990" y="3482"/>
                  </a:lnTo>
                  <a:lnTo>
                    <a:pt x="3990" y="3482"/>
                  </a:lnTo>
                  <a:lnTo>
                    <a:pt x="3974" y="3496"/>
                  </a:lnTo>
                  <a:lnTo>
                    <a:pt x="3960" y="3508"/>
                  </a:lnTo>
                  <a:lnTo>
                    <a:pt x="3960" y="3508"/>
                  </a:lnTo>
                  <a:lnTo>
                    <a:pt x="3960" y="3514"/>
                  </a:lnTo>
                  <a:lnTo>
                    <a:pt x="3960" y="3514"/>
                  </a:lnTo>
                  <a:lnTo>
                    <a:pt x="3962" y="3518"/>
                  </a:lnTo>
                  <a:lnTo>
                    <a:pt x="3964" y="3526"/>
                  </a:lnTo>
                  <a:lnTo>
                    <a:pt x="3964" y="3534"/>
                  </a:lnTo>
                  <a:lnTo>
                    <a:pt x="3960" y="3544"/>
                  </a:lnTo>
                  <a:lnTo>
                    <a:pt x="3960" y="3544"/>
                  </a:lnTo>
                  <a:lnTo>
                    <a:pt x="3930" y="3558"/>
                  </a:lnTo>
                  <a:lnTo>
                    <a:pt x="3930" y="3558"/>
                  </a:lnTo>
                  <a:lnTo>
                    <a:pt x="3908" y="3572"/>
                  </a:lnTo>
                  <a:lnTo>
                    <a:pt x="3888" y="3584"/>
                  </a:lnTo>
                  <a:lnTo>
                    <a:pt x="3868" y="3596"/>
                  </a:lnTo>
                  <a:lnTo>
                    <a:pt x="3848" y="3612"/>
                  </a:lnTo>
                  <a:lnTo>
                    <a:pt x="3848" y="3612"/>
                  </a:lnTo>
                  <a:lnTo>
                    <a:pt x="3836" y="3610"/>
                  </a:lnTo>
                  <a:lnTo>
                    <a:pt x="3826" y="3606"/>
                  </a:lnTo>
                  <a:lnTo>
                    <a:pt x="3820" y="3602"/>
                  </a:lnTo>
                  <a:lnTo>
                    <a:pt x="3814" y="3602"/>
                  </a:lnTo>
                  <a:lnTo>
                    <a:pt x="3814" y="3602"/>
                  </a:lnTo>
                  <a:lnTo>
                    <a:pt x="3802" y="3616"/>
                  </a:lnTo>
                  <a:lnTo>
                    <a:pt x="3802" y="3616"/>
                  </a:lnTo>
                  <a:lnTo>
                    <a:pt x="3778" y="3616"/>
                  </a:lnTo>
                  <a:lnTo>
                    <a:pt x="3778" y="3616"/>
                  </a:lnTo>
                  <a:lnTo>
                    <a:pt x="3764" y="3606"/>
                  </a:lnTo>
                  <a:lnTo>
                    <a:pt x="3764" y="3606"/>
                  </a:lnTo>
                  <a:lnTo>
                    <a:pt x="3764" y="3620"/>
                  </a:lnTo>
                  <a:lnTo>
                    <a:pt x="3760" y="3628"/>
                  </a:lnTo>
                  <a:lnTo>
                    <a:pt x="3758" y="3630"/>
                  </a:lnTo>
                  <a:lnTo>
                    <a:pt x="3754" y="3634"/>
                  </a:lnTo>
                  <a:lnTo>
                    <a:pt x="3754" y="3634"/>
                  </a:lnTo>
                  <a:lnTo>
                    <a:pt x="3742" y="3636"/>
                  </a:lnTo>
                  <a:lnTo>
                    <a:pt x="3736" y="3638"/>
                  </a:lnTo>
                  <a:lnTo>
                    <a:pt x="3734" y="3644"/>
                  </a:lnTo>
                  <a:lnTo>
                    <a:pt x="3732" y="3654"/>
                  </a:lnTo>
                  <a:lnTo>
                    <a:pt x="3732" y="3654"/>
                  </a:lnTo>
                  <a:lnTo>
                    <a:pt x="3726" y="3658"/>
                  </a:lnTo>
                  <a:lnTo>
                    <a:pt x="3720" y="3658"/>
                  </a:lnTo>
                  <a:lnTo>
                    <a:pt x="3708" y="3658"/>
                  </a:lnTo>
                  <a:lnTo>
                    <a:pt x="3698" y="3654"/>
                  </a:lnTo>
                  <a:lnTo>
                    <a:pt x="3692" y="3652"/>
                  </a:lnTo>
                  <a:lnTo>
                    <a:pt x="3692" y="3652"/>
                  </a:lnTo>
                  <a:lnTo>
                    <a:pt x="3688" y="3638"/>
                  </a:lnTo>
                  <a:lnTo>
                    <a:pt x="3688" y="3638"/>
                  </a:lnTo>
                  <a:lnTo>
                    <a:pt x="3682" y="3638"/>
                  </a:lnTo>
                  <a:lnTo>
                    <a:pt x="3682" y="3638"/>
                  </a:lnTo>
                  <a:lnTo>
                    <a:pt x="3652" y="3612"/>
                  </a:lnTo>
                  <a:lnTo>
                    <a:pt x="3652" y="3612"/>
                  </a:lnTo>
                  <a:lnTo>
                    <a:pt x="3648" y="3624"/>
                  </a:lnTo>
                  <a:lnTo>
                    <a:pt x="3644" y="3636"/>
                  </a:lnTo>
                  <a:lnTo>
                    <a:pt x="3644" y="3636"/>
                  </a:lnTo>
                  <a:lnTo>
                    <a:pt x="3630" y="3658"/>
                  </a:lnTo>
                  <a:lnTo>
                    <a:pt x="3612" y="3680"/>
                  </a:lnTo>
                  <a:lnTo>
                    <a:pt x="3612" y="3680"/>
                  </a:lnTo>
                  <a:lnTo>
                    <a:pt x="3600" y="3686"/>
                  </a:lnTo>
                  <a:lnTo>
                    <a:pt x="3592" y="3694"/>
                  </a:lnTo>
                  <a:lnTo>
                    <a:pt x="3584" y="3702"/>
                  </a:lnTo>
                  <a:lnTo>
                    <a:pt x="3576" y="3710"/>
                  </a:lnTo>
                  <a:lnTo>
                    <a:pt x="3576" y="3710"/>
                  </a:lnTo>
                  <a:lnTo>
                    <a:pt x="3562" y="3712"/>
                  </a:lnTo>
                  <a:lnTo>
                    <a:pt x="3552" y="3716"/>
                  </a:lnTo>
                  <a:lnTo>
                    <a:pt x="3544" y="3724"/>
                  </a:lnTo>
                  <a:lnTo>
                    <a:pt x="3536" y="3730"/>
                  </a:lnTo>
                  <a:lnTo>
                    <a:pt x="3536" y="3730"/>
                  </a:lnTo>
                  <a:lnTo>
                    <a:pt x="3512" y="3730"/>
                  </a:lnTo>
                  <a:lnTo>
                    <a:pt x="3504" y="3732"/>
                  </a:lnTo>
                  <a:lnTo>
                    <a:pt x="3498" y="3734"/>
                  </a:lnTo>
                  <a:lnTo>
                    <a:pt x="3498" y="3734"/>
                  </a:lnTo>
                  <a:lnTo>
                    <a:pt x="3494" y="3742"/>
                  </a:lnTo>
                  <a:lnTo>
                    <a:pt x="3488" y="3748"/>
                  </a:lnTo>
                  <a:lnTo>
                    <a:pt x="3482" y="3750"/>
                  </a:lnTo>
                  <a:lnTo>
                    <a:pt x="3476" y="3752"/>
                  </a:lnTo>
                  <a:lnTo>
                    <a:pt x="3470" y="3752"/>
                  </a:lnTo>
                  <a:lnTo>
                    <a:pt x="3464" y="3750"/>
                  </a:lnTo>
                  <a:lnTo>
                    <a:pt x="3452" y="3744"/>
                  </a:lnTo>
                  <a:lnTo>
                    <a:pt x="3452" y="3744"/>
                  </a:lnTo>
                  <a:lnTo>
                    <a:pt x="3430" y="3750"/>
                  </a:lnTo>
                  <a:lnTo>
                    <a:pt x="3410" y="3758"/>
                  </a:lnTo>
                  <a:lnTo>
                    <a:pt x="3390" y="3768"/>
                  </a:lnTo>
                  <a:lnTo>
                    <a:pt x="3370" y="3774"/>
                  </a:lnTo>
                  <a:lnTo>
                    <a:pt x="3370" y="3774"/>
                  </a:lnTo>
                  <a:lnTo>
                    <a:pt x="3344" y="3776"/>
                  </a:lnTo>
                  <a:lnTo>
                    <a:pt x="3336" y="3778"/>
                  </a:lnTo>
                  <a:lnTo>
                    <a:pt x="3328" y="3780"/>
                  </a:lnTo>
                  <a:lnTo>
                    <a:pt x="3324" y="3786"/>
                  </a:lnTo>
                  <a:lnTo>
                    <a:pt x="3320" y="3792"/>
                  </a:lnTo>
                  <a:lnTo>
                    <a:pt x="3316" y="3804"/>
                  </a:lnTo>
                  <a:lnTo>
                    <a:pt x="3312" y="3816"/>
                  </a:lnTo>
                  <a:lnTo>
                    <a:pt x="3312" y="3816"/>
                  </a:lnTo>
                  <a:lnTo>
                    <a:pt x="3306" y="3822"/>
                  </a:lnTo>
                  <a:lnTo>
                    <a:pt x="3298" y="3824"/>
                  </a:lnTo>
                  <a:lnTo>
                    <a:pt x="3292" y="3828"/>
                  </a:lnTo>
                  <a:lnTo>
                    <a:pt x="3288" y="3834"/>
                  </a:lnTo>
                  <a:lnTo>
                    <a:pt x="3288" y="3834"/>
                  </a:lnTo>
                  <a:lnTo>
                    <a:pt x="3324" y="3876"/>
                  </a:lnTo>
                  <a:lnTo>
                    <a:pt x="3324" y="3876"/>
                  </a:lnTo>
                  <a:lnTo>
                    <a:pt x="3324" y="3898"/>
                  </a:lnTo>
                  <a:lnTo>
                    <a:pt x="3324" y="3898"/>
                  </a:lnTo>
                  <a:lnTo>
                    <a:pt x="3310" y="3906"/>
                  </a:lnTo>
                  <a:lnTo>
                    <a:pt x="3298" y="3912"/>
                  </a:lnTo>
                  <a:lnTo>
                    <a:pt x="3284" y="3914"/>
                  </a:lnTo>
                  <a:lnTo>
                    <a:pt x="3272" y="3914"/>
                  </a:lnTo>
                  <a:lnTo>
                    <a:pt x="3272" y="3914"/>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0"/>
            <p:cNvSpPr>
              <a:spLocks/>
            </p:cNvSpPr>
            <p:nvPr/>
          </p:nvSpPr>
          <p:spPr bwMode="auto">
            <a:xfrm>
              <a:off x="3566" y="3472"/>
              <a:ext cx="784" cy="602"/>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602">
                  <a:moveTo>
                    <a:pt x="54" y="602"/>
                  </a:moveTo>
                  <a:lnTo>
                    <a:pt x="54" y="602"/>
                  </a:lnTo>
                  <a:lnTo>
                    <a:pt x="46" y="596"/>
                  </a:lnTo>
                  <a:lnTo>
                    <a:pt x="40" y="590"/>
                  </a:lnTo>
                  <a:lnTo>
                    <a:pt x="34" y="580"/>
                  </a:lnTo>
                  <a:lnTo>
                    <a:pt x="28" y="558"/>
                  </a:lnTo>
                  <a:lnTo>
                    <a:pt x="28" y="558"/>
                  </a:lnTo>
                  <a:lnTo>
                    <a:pt x="0" y="520"/>
                  </a:lnTo>
                  <a:lnTo>
                    <a:pt x="0" y="520"/>
                  </a:lnTo>
                  <a:lnTo>
                    <a:pt x="0" y="502"/>
                  </a:lnTo>
                  <a:lnTo>
                    <a:pt x="2" y="492"/>
                  </a:lnTo>
                  <a:lnTo>
                    <a:pt x="8" y="486"/>
                  </a:lnTo>
                  <a:lnTo>
                    <a:pt x="18" y="478"/>
                  </a:lnTo>
                  <a:lnTo>
                    <a:pt x="18" y="478"/>
                  </a:lnTo>
                  <a:lnTo>
                    <a:pt x="22" y="450"/>
                  </a:lnTo>
                  <a:lnTo>
                    <a:pt x="26" y="440"/>
                  </a:lnTo>
                  <a:lnTo>
                    <a:pt x="30" y="430"/>
                  </a:lnTo>
                  <a:lnTo>
                    <a:pt x="36" y="422"/>
                  </a:lnTo>
                  <a:lnTo>
                    <a:pt x="44" y="414"/>
                  </a:lnTo>
                  <a:lnTo>
                    <a:pt x="66" y="396"/>
                  </a:lnTo>
                  <a:lnTo>
                    <a:pt x="66" y="396"/>
                  </a:lnTo>
                  <a:lnTo>
                    <a:pt x="94" y="366"/>
                  </a:lnTo>
                  <a:lnTo>
                    <a:pt x="108" y="354"/>
                  </a:lnTo>
                  <a:lnTo>
                    <a:pt x="124" y="342"/>
                  </a:lnTo>
                  <a:lnTo>
                    <a:pt x="124" y="342"/>
                  </a:lnTo>
                  <a:lnTo>
                    <a:pt x="154" y="306"/>
                  </a:lnTo>
                  <a:lnTo>
                    <a:pt x="184" y="276"/>
                  </a:lnTo>
                  <a:lnTo>
                    <a:pt x="184" y="276"/>
                  </a:lnTo>
                  <a:lnTo>
                    <a:pt x="196" y="266"/>
                  </a:lnTo>
                  <a:lnTo>
                    <a:pt x="204" y="256"/>
                  </a:lnTo>
                  <a:lnTo>
                    <a:pt x="210" y="244"/>
                  </a:lnTo>
                  <a:lnTo>
                    <a:pt x="214" y="230"/>
                  </a:lnTo>
                  <a:lnTo>
                    <a:pt x="214" y="230"/>
                  </a:lnTo>
                  <a:lnTo>
                    <a:pt x="214" y="214"/>
                  </a:lnTo>
                  <a:lnTo>
                    <a:pt x="216" y="204"/>
                  </a:lnTo>
                  <a:lnTo>
                    <a:pt x="218" y="196"/>
                  </a:lnTo>
                  <a:lnTo>
                    <a:pt x="222" y="190"/>
                  </a:lnTo>
                  <a:lnTo>
                    <a:pt x="232" y="180"/>
                  </a:lnTo>
                  <a:lnTo>
                    <a:pt x="240" y="174"/>
                  </a:lnTo>
                  <a:lnTo>
                    <a:pt x="248" y="164"/>
                  </a:lnTo>
                  <a:lnTo>
                    <a:pt x="248" y="164"/>
                  </a:lnTo>
                  <a:lnTo>
                    <a:pt x="244" y="106"/>
                  </a:lnTo>
                  <a:lnTo>
                    <a:pt x="244" y="106"/>
                  </a:lnTo>
                  <a:lnTo>
                    <a:pt x="254" y="96"/>
                  </a:lnTo>
                  <a:lnTo>
                    <a:pt x="260" y="84"/>
                  </a:lnTo>
                  <a:lnTo>
                    <a:pt x="262" y="72"/>
                  </a:lnTo>
                  <a:lnTo>
                    <a:pt x="264" y="60"/>
                  </a:lnTo>
                  <a:lnTo>
                    <a:pt x="264" y="60"/>
                  </a:lnTo>
                  <a:lnTo>
                    <a:pt x="278" y="36"/>
                  </a:lnTo>
                  <a:lnTo>
                    <a:pt x="278" y="36"/>
                  </a:lnTo>
                  <a:lnTo>
                    <a:pt x="298" y="36"/>
                  </a:lnTo>
                  <a:lnTo>
                    <a:pt x="298" y="36"/>
                  </a:lnTo>
                  <a:lnTo>
                    <a:pt x="332" y="68"/>
                  </a:lnTo>
                  <a:lnTo>
                    <a:pt x="332" y="68"/>
                  </a:lnTo>
                  <a:lnTo>
                    <a:pt x="352" y="68"/>
                  </a:lnTo>
                  <a:lnTo>
                    <a:pt x="352" y="68"/>
                  </a:lnTo>
                  <a:lnTo>
                    <a:pt x="354" y="64"/>
                  </a:lnTo>
                  <a:lnTo>
                    <a:pt x="356" y="60"/>
                  </a:lnTo>
                  <a:lnTo>
                    <a:pt x="358" y="48"/>
                  </a:lnTo>
                  <a:lnTo>
                    <a:pt x="360" y="32"/>
                  </a:lnTo>
                  <a:lnTo>
                    <a:pt x="360" y="32"/>
                  </a:lnTo>
                  <a:lnTo>
                    <a:pt x="340" y="10"/>
                  </a:lnTo>
                  <a:lnTo>
                    <a:pt x="340" y="10"/>
                  </a:lnTo>
                  <a:lnTo>
                    <a:pt x="346" y="8"/>
                  </a:lnTo>
                  <a:lnTo>
                    <a:pt x="346" y="8"/>
                  </a:lnTo>
                  <a:lnTo>
                    <a:pt x="442" y="8"/>
                  </a:lnTo>
                  <a:lnTo>
                    <a:pt x="442" y="8"/>
                  </a:lnTo>
                  <a:lnTo>
                    <a:pt x="454" y="10"/>
                  </a:lnTo>
                  <a:lnTo>
                    <a:pt x="472" y="10"/>
                  </a:lnTo>
                  <a:lnTo>
                    <a:pt x="490" y="8"/>
                  </a:lnTo>
                  <a:lnTo>
                    <a:pt x="500" y="4"/>
                  </a:lnTo>
                  <a:lnTo>
                    <a:pt x="506" y="0"/>
                  </a:lnTo>
                  <a:lnTo>
                    <a:pt x="506" y="0"/>
                  </a:lnTo>
                  <a:lnTo>
                    <a:pt x="518" y="0"/>
                  </a:lnTo>
                  <a:lnTo>
                    <a:pt x="518" y="0"/>
                  </a:lnTo>
                  <a:lnTo>
                    <a:pt x="518" y="20"/>
                  </a:lnTo>
                  <a:lnTo>
                    <a:pt x="518" y="20"/>
                  </a:lnTo>
                  <a:lnTo>
                    <a:pt x="476" y="68"/>
                  </a:lnTo>
                  <a:lnTo>
                    <a:pt x="476" y="68"/>
                  </a:lnTo>
                  <a:lnTo>
                    <a:pt x="478" y="82"/>
                  </a:lnTo>
                  <a:lnTo>
                    <a:pt x="482" y="88"/>
                  </a:lnTo>
                  <a:lnTo>
                    <a:pt x="486" y="92"/>
                  </a:lnTo>
                  <a:lnTo>
                    <a:pt x="492" y="94"/>
                  </a:lnTo>
                  <a:lnTo>
                    <a:pt x="500" y="96"/>
                  </a:lnTo>
                  <a:lnTo>
                    <a:pt x="524" y="98"/>
                  </a:lnTo>
                  <a:lnTo>
                    <a:pt x="524" y="98"/>
                  </a:lnTo>
                  <a:lnTo>
                    <a:pt x="580" y="72"/>
                  </a:lnTo>
                  <a:lnTo>
                    <a:pt x="580" y="72"/>
                  </a:lnTo>
                  <a:lnTo>
                    <a:pt x="600" y="72"/>
                  </a:lnTo>
                  <a:lnTo>
                    <a:pt x="600" y="72"/>
                  </a:lnTo>
                  <a:lnTo>
                    <a:pt x="612" y="84"/>
                  </a:lnTo>
                  <a:lnTo>
                    <a:pt x="612" y="84"/>
                  </a:lnTo>
                  <a:lnTo>
                    <a:pt x="624" y="82"/>
                  </a:lnTo>
                  <a:lnTo>
                    <a:pt x="634" y="78"/>
                  </a:lnTo>
                  <a:lnTo>
                    <a:pt x="656" y="64"/>
                  </a:lnTo>
                  <a:lnTo>
                    <a:pt x="668" y="58"/>
                  </a:lnTo>
                  <a:lnTo>
                    <a:pt x="680" y="54"/>
                  </a:lnTo>
                  <a:lnTo>
                    <a:pt x="694" y="52"/>
                  </a:lnTo>
                  <a:lnTo>
                    <a:pt x="710" y="56"/>
                  </a:lnTo>
                  <a:lnTo>
                    <a:pt x="710" y="56"/>
                  </a:lnTo>
                  <a:lnTo>
                    <a:pt x="740" y="92"/>
                  </a:lnTo>
                  <a:lnTo>
                    <a:pt x="740" y="92"/>
                  </a:lnTo>
                  <a:lnTo>
                    <a:pt x="784" y="152"/>
                  </a:lnTo>
                  <a:lnTo>
                    <a:pt x="784" y="152"/>
                  </a:lnTo>
                  <a:lnTo>
                    <a:pt x="784" y="168"/>
                  </a:lnTo>
                  <a:lnTo>
                    <a:pt x="784" y="168"/>
                  </a:lnTo>
                  <a:lnTo>
                    <a:pt x="764" y="170"/>
                  </a:lnTo>
                  <a:lnTo>
                    <a:pt x="752" y="174"/>
                  </a:lnTo>
                  <a:lnTo>
                    <a:pt x="752" y="174"/>
                  </a:lnTo>
                  <a:lnTo>
                    <a:pt x="746" y="180"/>
                  </a:lnTo>
                  <a:lnTo>
                    <a:pt x="740" y="186"/>
                  </a:lnTo>
                  <a:lnTo>
                    <a:pt x="728" y="196"/>
                  </a:lnTo>
                  <a:lnTo>
                    <a:pt x="724" y="200"/>
                  </a:lnTo>
                  <a:lnTo>
                    <a:pt x="722" y="208"/>
                  </a:lnTo>
                  <a:lnTo>
                    <a:pt x="722" y="214"/>
                  </a:lnTo>
                  <a:lnTo>
                    <a:pt x="728" y="224"/>
                  </a:lnTo>
                  <a:lnTo>
                    <a:pt x="728" y="224"/>
                  </a:lnTo>
                  <a:lnTo>
                    <a:pt x="728" y="230"/>
                  </a:lnTo>
                  <a:lnTo>
                    <a:pt x="728" y="230"/>
                  </a:lnTo>
                  <a:lnTo>
                    <a:pt x="704" y="242"/>
                  </a:lnTo>
                  <a:lnTo>
                    <a:pt x="680" y="256"/>
                  </a:lnTo>
                  <a:lnTo>
                    <a:pt x="656" y="270"/>
                  </a:lnTo>
                  <a:lnTo>
                    <a:pt x="634" y="282"/>
                  </a:lnTo>
                  <a:lnTo>
                    <a:pt x="634" y="282"/>
                  </a:lnTo>
                  <a:lnTo>
                    <a:pt x="618" y="298"/>
                  </a:lnTo>
                  <a:lnTo>
                    <a:pt x="618" y="298"/>
                  </a:lnTo>
                  <a:lnTo>
                    <a:pt x="612" y="298"/>
                  </a:lnTo>
                  <a:lnTo>
                    <a:pt x="606" y="296"/>
                  </a:lnTo>
                  <a:lnTo>
                    <a:pt x="602" y="292"/>
                  </a:lnTo>
                  <a:lnTo>
                    <a:pt x="600" y="288"/>
                  </a:lnTo>
                  <a:lnTo>
                    <a:pt x="600" y="288"/>
                  </a:lnTo>
                  <a:lnTo>
                    <a:pt x="582" y="288"/>
                  </a:lnTo>
                  <a:lnTo>
                    <a:pt x="582" y="288"/>
                  </a:lnTo>
                  <a:lnTo>
                    <a:pt x="570" y="304"/>
                  </a:lnTo>
                  <a:lnTo>
                    <a:pt x="570" y="304"/>
                  </a:lnTo>
                  <a:lnTo>
                    <a:pt x="556" y="304"/>
                  </a:lnTo>
                  <a:lnTo>
                    <a:pt x="556" y="304"/>
                  </a:lnTo>
                  <a:lnTo>
                    <a:pt x="552" y="298"/>
                  </a:lnTo>
                  <a:lnTo>
                    <a:pt x="548" y="294"/>
                  </a:lnTo>
                  <a:lnTo>
                    <a:pt x="544" y="292"/>
                  </a:lnTo>
                  <a:lnTo>
                    <a:pt x="540" y="292"/>
                  </a:lnTo>
                  <a:lnTo>
                    <a:pt x="534" y="292"/>
                  </a:lnTo>
                  <a:lnTo>
                    <a:pt x="526" y="294"/>
                  </a:lnTo>
                  <a:lnTo>
                    <a:pt x="526" y="294"/>
                  </a:lnTo>
                  <a:lnTo>
                    <a:pt x="526" y="318"/>
                  </a:lnTo>
                  <a:lnTo>
                    <a:pt x="526" y="318"/>
                  </a:lnTo>
                  <a:lnTo>
                    <a:pt x="520" y="322"/>
                  </a:lnTo>
                  <a:lnTo>
                    <a:pt x="516" y="326"/>
                  </a:lnTo>
                  <a:lnTo>
                    <a:pt x="508" y="328"/>
                  </a:lnTo>
                  <a:lnTo>
                    <a:pt x="504" y="328"/>
                  </a:lnTo>
                  <a:lnTo>
                    <a:pt x="500" y="332"/>
                  </a:lnTo>
                  <a:lnTo>
                    <a:pt x="498" y="338"/>
                  </a:lnTo>
                  <a:lnTo>
                    <a:pt x="494" y="346"/>
                  </a:lnTo>
                  <a:lnTo>
                    <a:pt x="494" y="346"/>
                  </a:lnTo>
                  <a:lnTo>
                    <a:pt x="482" y="344"/>
                  </a:lnTo>
                  <a:lnTo>
                    <a:pt x="478" y="342"/>
                  </a:lnTo>
                  <a:lnTo>
                    <a:pt x="476" y="340"/>
                  </a:lnTo>
                  <a:lnTo>
                    <a:pt x="472" y="334"/>
                  </a:lnTo>
                  <a:lnTo>
                    <a:pt x="468" y="326"/>
                  </a:lnTo>
                  <a:lnTo>
                    <a:pt x="468" y="326"/>
                  </a:lnTo>
                  <a:lnTo>
                    <a:pt x="462" y="326"/>
                  </a:lnTo>
                  <a:lnTo>
                    <a:pt x="462" y="326"/>
                  </a:lnTo>
                  <a:lnTo>
                    <a:pt x="436" y="302"/>
                  </a:lnTo>
                  <a:lnTo>
                    <a:pt x="436" y="302"/>
                  </a:lnTo>
                  <a:lnTo>
                    <a:pt x="420" y="302"/>
                  </a:lnTo>
                  <a:lnTo>
                    <a:pt x="420" y="302"/>
                  </a:lnTo>
                  <a:lnTo>
                    <a:pt x="414" y="314"/>
                  </a:lnTo>
                  <a:lnTo>
                    <a:pt x="408" y="330"/>
                  </a:lnTo>
                  <a:lnTo>
                    <a:pt x="408" y="330"/>
                  </a:lnTo>
                  <a:lnTo>
                    <a:pt x="388" y="362"/>
                  </a:lnTo>
                  <a:lnTo>
                    <a:pt x="388" y="362"/>
                  </a:lnTo>
                  <a:lnTo>
                    <a:pt x="374" y="368"/>
                  </a:lnTo>
                  <a:lnTo>
                    <a:pt x="366" y="374"/>
                  </a:lnTo>
                  <a:lnTo>
                    <a:pt x="358" y="382"/>
                  </a:lnTo>
                  <a:lnTo>
                    <a:pt x="350" y="394"/>
                  </a:lnTo>
                  <a:lnTo>
                    <a:pt x="350" y="394"/>
                  </a:lnTo>
                  <a:lnTo>
                    <a:pt x="338" y="396"/>
                  </a:lnTo>
                  <a:lnTo>
                    <a:pt x="328" y="398"/>
                  </a:lnTo>
                  <a:lnTo>
                    <a:pt x="328" y="398"/>
                  </a:lnTo>
                  <a:lnTo>
                    <a:pt x="306" y="418"/>
                  </a:lnTo>
                  <a:lnTo>
                    <a:pt x="306" y="418"/>
                  </a:lnTo>
                  <a:lnTo>
                    <a:pt x="290" y="418"/>
                  </a:lnTo>
                  <a:lnTo>
                    <a:pt x="278" y="420"/>
                  </a:lnTo>
                  <a:lnTo>
                    <a:pt x="270" y="422"/>
                  </a:lnTo>
                  <a:lnTo>
                    <a:pt x="262" y="426"/>
                  </a:lnTo>
                  <a:lnTo>
                    <a:pt x="262" y="426"/>
                  </a:lnTo>
                  <a:lnTo>
                    <a:pt x="256" y="438"/>
                  </a:lnTo>
                  <a:lnTo>
                    <a:pt x="256" y="438"/>
                  </a:lnTo>
                  <a:lnTo>
                    <a:pt x="244" y="438"/>
                  </a:lnTo>
                  <a:lnTo>
                    <a:pt x="244" y="438"/>
                  </a:lnTo>
                  <a:lnTo>
                    <a:pt x="228" y="432"/>
                  </a:lnTo>
                  <a:lnTo>
                    <a:pt x="218" y="432"/>
                  </a:lnTo>
                  <a:lnTo>
                    <a:pt x="210" y="436"/>
                  </a:lnTo>
                  <a:lnTo>
                    <a:pt x="198" y="440"/>
                  </a:lnTo>
                  <a:lnTo>
                    <a:pt x="198" y="440"/>
                  </a:lnTo>
                  <a:lnTo>
                    <a:pt x="140" y="462"/>
                  </a:lnTo>
                  <a:lnTo>
                    <a:pt x="140" y="462"/>
                  </a:lnTo>
                  <a:lnTo>
                    <a:pt x="120" y="464"/>
                  </a:lnTo>
                  <a:lnTo>
                    <a:pt x="104" y="466"/>
                  </a:lnTo>
                  <a:lnTo>
                    <a:pt x="92" y="474"/>
                  </a:lnTo>
                  <a:lnTo>
                    <a:pt x="78" y="486"/>
                  </a:lnTo>
                  <a:lnTo>
                    <a:pt x="78" y="486"/>
                  </a:lnTo>
                  <a:lnTo>
                    <a:pt x="76" y="510"/>
                  </a:lnTo>
                  <a:lnTo>
                    <a:pt x="76" y="510"/>
                  </a:lnTo>
                  <a:lnTo>
                    <a:pt x="64" y="514"/>
                  </a:lnTo>
                  <a:lnTo>
                    <a:pt x="56" y="520"/>
                  </a:lnTo>
                  <a:lnTo>
                    <a:pt x="52" y="528"/>
                  </a:lnTo>
                  <a:lnTo>
                    <a:pt x="52" y="542"/>
                  </a:lnTo>
                  <a:lnTo>
                    <a:pt x="52" y="542"/>
                  </a:lnTo>
                  <a:lnTo>
                    <a:pt x="60" y="548"/>
                  </a:lnTo>
                  <a:lnTo>
                    <a:pt x="72" y="558"/>
                  </a:lnTo>
                  <a:lnTo>
                    <a:pt x="78" y="566"/>
                  </a:lnTo>
                  <a:lnTo>
                    <a:pt x="82" y="572"/>
                  </a:lnTo>
                  <a:lnTo>
                    <a:pt x="86" y="580"/>
                  </a:lnTo>
                  <a:lnTo>
                    <a:pt x="86" y="590"/>
                  </a:lnTo>
                  <a:lnTo>
                    <a:pt x="86" y="590"/>
                  </a:lnTo>
                  <a:lnTo>
                    <a:pt x="78" y="594"/>
                  </a:lnTo>
                  <a:lnTo>
                    <a:pt x="68" y="598"/>
                  </a:lnTo>
                  <a:lnTo>
                    <a:pt x="54" y="602"/>
                  </a:lnTo>
                  <a:lnTo>
                    <a:pt x="54" y="60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1"/>
            <p:cNvSpPr>
              <a:spLocks/>
            </p:cNvSpPr>
            <p:nvPr/>
          </p:nvSpPr>
          <p:spPr bwMode="auto">
            <a:xfrm>
              <a:off x="2314" y="3058"/>
              <a:ext cx="882" cy="932"/>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2" h="932">
                  <a:moveTo>
                    <a:pt x="406" y="932"/>
                  </a:moveTo>
                  <a:lnTo>
                    <a:pt x="406" y="932"/>
                  </a:lnTo>
                  <a:lnTo>
                    <a:pt x="392" y="920"/>
                  </a:lnTo>
                  <a:lnTo>
                    <a:pt x="380" y="910"/>
                  </a:lnTo>
                  <a:lnTo>
                    <a:pt x="368" y="904"/>
                  </a:lnTo>
                  <a:lnTo>
                    <a:pt x="356" y="898"/>
                  </a:lnTo>
                  <a:lnTo>
                    <a:pt x="356" y="898"/>
                  </a:lnTo>
                  <a:lnTo>
                    <a:pt x="358" y="880"/>
                  </a:lnTo>
                  <a:lnTo>
                    <a:pt x="358" y="866"/>
                  </a:lnTo>
                  <a:lnTo>
                    <a:pt x="356" y="854"/>
                  </a:lnTo>
                  <a:lnTo>
                    <a:pt x="352" y="844"/>
                  </a:lnTo>
                  <a:lnTo>
                    <a:pt x="352" y="844"/>
                  </a:lnTo>
                  <a:lnTo>
                    <a:pt x="342" y="836"/>
                  </a:lnTo>
                  <a:lnTo>
                    <a:pt x="342" y="836"/>
                  </a:lnTo>
                  <a:lnTo>
                    <a:pt x="332" y="836"/>
                  </a:lnTo>
                  <a:lnTo>
                    <a:pt x="324" y="838"/>
                  </a:lnTo>
                  <a:lnTo>
                    <a:pt x="316" y="840"/>
                  </a:lnTo>
                  <a:lnTo>
                    <a:pt x="310" y="844"/>
                  </a:lnTo>
                  <a:lnTo>
                    <a:pt x="298" y="854"/>
                  </a:lnTo>
                  <a:lnTo>
                    <a:pt x="288" y="866"/>
                  </a:lnTo>
                  <a:lnTo>
                    <a:pt x="288" y="866"/>
                  </a:lnTo>
                  <a:lnTo>
                    <a:pt x="260" y="860"/>
                  </a:lnTo>
                  <a:lnTo>
                    <a:pt x="260" y="860"/>
                  </a:lnTo>
                  <a:lnTo>
                    <a:pt x="246" y="840"/>
                  </a:lnTo>
                  <a:lnTo>
                    <a:pt x="240" y="832"/>
                  </a:lnTo>
                  <a:lnTo>
                    <a:pt x="234" y="828"/>
                  </a:lnTo>
                  <a:lnTo>
                    <a:pt x="234" y="828"/>
                  </a:lnTo>
                  <a:lnTo>
                    <a:pt x="218" y="808"/>
                  </a:lnTo>
                  <a:lnTo>
                    <a:pt x="212" y="802"/>
                  </a:lnTo>
                  <a:lnTo>
                    <a:pt x="208" y="800"/>
                  </a:lnTo>
                  <a:lnTo>
                    <a:pt x="202" y="798"/>
                  </a:lnTo>
                  <a:lnTo>
                    <a:pt x="194" y="798"/>
                  </a:lnTo>
                  <a:lnTo>
                    <a:pt x="172" y="798"/>
                  </a:lnTo>
                  <a:lnTo>
                    <a:pt x="172" y="798"/>
                  </a:lnTo>
                  <a:lnTo>
                    <a:pt x="168" y="790"/>
                  </a:lnTo>
                  <a:lnTo>
                    <a:pt x="164" y="782"/>
                  </a:lnTo>
                  <a:lnTo>
                    <a:pt x="162" y="774"/>
                  </a:lnTo>
                  <a:lnTo>
                    <a:pt x="160" y="766"/>
                  </a:lnTo>
                  <a:lnTo>
                    <a:pt x="160" y="752"/>
                  </a:lnTo>
                  <a:lnTo>
                    <a:pt x="160" y="740"/>
                  </a:lnTo>
                  <a:lnTo>
                    <a:pt x="160" y="740"/>
                  </a:lnTo>
                  <a:lnTo>
                    <a:pt x="166" y="724"/>
                  </a:lnTo>
                  <a:lnTo>
                    <a:pt x="168" y="708"/>
                  </a:lnTo>
                  <a:lnTo>
                    <a:pt x="166" y="694"/>
                  </a:lnTo>
                  <a:lnTo>
                    <a:pt x="164" y="688"/>
                  </a:lnTo>
                  <a:lnTo>
                    <a:pt x="162" y="682"/>
                  </a:lnTo>
                  <a:lnTo>
                    <a:pt x="162" y="682"/>
                  </a:lnTo>
                  <a:lnTo>
                    <a:pt x="138" y="676"/>
                  </a:lnTo>
                  <a:lnTo>
                    <a:pt x="126" y="670"/>
                  </a:lnTo>
                  <a:lnTo>
                    <a:pt x="124" y="668"/>
                  </a:lnTo>
                  <a:lnTo>
                    <a:pt x="124" y="664"/>
                  </a:lnTo>
                  <a:lnTo>
                    <a:pt x="124" y="650"/>
                  </a:lnTo>
                  <a:lnTo>
                    <a:pt x="124" y="650"/>
                  </a:lnTo>
                  <a:lnTo>
                    <a:pt x="114" y="616"/>
                  </a:lnTo>
                  <a:lnTo>
                    <a:pt x="114" y="616"/>
                  </a:lnTo>
                  <a:lnTo>
                    <a:pt x="102" y="598"/>
                  </a:lnTo>
                  <a:lnTo>
                    <a:pt x="102" y="598"/>
                  </a:lnTo>
                  <a:lnTo>
                    <a:pt x="96" y="576"/>
                  </a:lnTo>
                  <a:lnTo>
                    <a:pt x="92" y="568"/>
                  </a:lnTo>
                  <a:lnTo>
                    <a:pt x="88" y="564"/>
                  </a:lnTo>
                  <a:lnTo>
                    <a:pt x="82" y="560"/>
                  </a:lnTo>
                  <a:lnTo>
                    <a:pt x="76" y="558"/>
                  </a:lnTo>
                  <a:lnTo>
                    <a:pt x="58" y="556"/>
                  </a:lnTo>
                  <a:lnTo>
                    <a:pt x="58" y="556"/>
                  </a:lnTo>
                  <a:lnTo>
                    <a:pt x="30" y="572"/>
                  </a:lnTo>
                  <a:lnTo>
                    <a:pt x="16" y="578"/>
                  </a:lnTo>
                  <a:lnTo>
                    <a:pt x="4" y="580"/>
                  </a:lnTo>
                  <a:lnTo>
                    <a:pt x="4" y="580"/>
                  </a:lnTo>
                  <a:lnTo>
                    <a:pt x="2" y="576"/>
                  </a:lnTo>
                  <a:lnTo>
                    <a:pt x="2" y="576"/>
                  </a:lnTo>
                  <a:lnTo>
                    <a:pt x="0" y="490"/>
                  </a:lnTo>
                  <a:lnTo>
                    <a:pt x="0" y="490"/>
                  </a:lnTo>
                  <a:lnTo>
                    <a:pt x="16" y="454"/>
                  </a:lnTo>
                  <a:lnTo>
                    <a:pt x="16" y="454"/>
                  </a:lnTo>
                  <a:lnTo>
                    <a:pt x="32" y="436"/>
                  </a:lnTo>
                  <a:lnTo>
                    <a:pt x="46" y="422"/>
                  </a:lnTo>
                  <a:lnTo>
                    <a:pt x="62" y="408"/>
                  </a:lnTo>
                  <a:lnTo>
                    <a:pt x="84" y="392"/>
                  </a:lnTo>
                  <a:lnTo>
                    <a:pt x="84" y="392"/>
                  </a:lnTo>
                  <a:lnTo>
                    <a:pt x="108" y="370"/>
                  </a:lnTo>
                  <a:lnTo>
                    <a:pt x="108" y="370"/>
                  </a:lnTo>
                  <a:lnTo>
                    <a:pt x="110" y="328"/>
                  </a:lnTo>
                  <a:lnTo>
                    <a:pt x="110" y="328"/>
                  </a:lnTo>
                  <a:lnTo>
                    <a:pt x="120" y="310"/>
                  </a:lnTo>
                  <a:lnTo>
                    <a:pt x="120" y="310"/>
                  </a:lnTo>
                  <a:lnTo>
                    <a:pt x="120" y="288"/>
                  </a:lnTo>
                  <a:lnTo>
                    <a:pt x="120" y="266"/>
                  </a:lnTo>
                  <a:lnTo>
                    <a:pt x="124" y="248"/>
                  </a:lnTo>
                  <a:lnTo>
                    <a:pt x="126" y="240"/>
                  </a:lnTo>
                  <a:lnTo>
                    <a:pt x="130" y="236"/>
                  </a:lnTo>
                  <a:lnTo>
                    <a:pt x="130" y="236"/>
                  </a:lnTo>
                  <a:lnTo>
                    <a:pt x="132" y="218"/>
                  </a:lnTo>
                  <a:lnTo>
                    <a:pt x="134" y="204"/>
                  </a:lnTo>
                  <a:lnTo>
                    <a:pt x="132" y="190"/>
                  </a:lnTo>
                  <a:lnTo>
                    <a:pt x="126" y="178"/>
                  </a:lnTo>
                  <a:lnTo>
                    <a:pt x="126" y="178"/>
                  </a:lnTo>
                  <a:lnTo>
                    <a:pt x="84" y="142"/>
                  </a:lnTo>
                  <a:lnTo>
                    <a:pt x="84" y="142"/>
                  </a:lnTo>
                  <a:lnTo>
                    <a:pt x="84" y="110"/>
                  </a:lnTo>
                  <a:lnTo>
                    <a:pt x="84" y="110"/>
                  </a:lnTo>
                  <a:lnTo>
                    <a:pt x="94" y="110"/>
                  </a:lnTo>
                  <a:lnTo>
                    <a:pt x="104" y="108"/>
                  </a:lnTo>
                  <a:lnTo>
                    <a:pt x="126" y="100"/>
                  </a:lnTo>
                  <a:lnTo>
                    <a:pt x="126" y="100"/>
                  </a:lnTo>
                  <a:lnTo>
                    <a:pt x="128" y="88"/>
                  </a:lnTo>
                  <a:lnTo>
                    <a:pt x="128" y="76"/>
                  </a:lnTo>
                  <a:lnTo>
                    <a:pt x="128" y="64"/>
                  </a:lnTo>
                  <a:lnTo>
                    <a:pt x="126" y="52"/>
                  </a:lnTo>
                  <a:lnTo>
                    <a:pt x="120" y="32"/>
                  </a:lnTo>
                  <a:lnTo>
                    <a:pt x="120" y="22"/>
                  </a:lnTo>
                  <a:lnTo>
                    <a:pt x="118" y="12"/>
                  </a:lnTo>
                  <a:lnTo>
                    <a:pt x="118" y="12"/>
                  </a:lnTo>
                  <a:lnTo>
                    <a:pt x="126" y="6"/>
                  </a:lnTo>
                  <a:lnTo>
                    <a:pt x="134" y="0"/>
                  </a:lnTo>
                  <a:lnTo>
                    <a:pt x="138" y="0"/>
                  </a:lnTo>
                  <a:lnTo>
                    <a:pt x="142" y="0"/>
                  </a:lnTo>
                  <a:lnTo>
                    <a:pt x="148" y="4"/>
                  </a:lnTo>
                  <a:lnTo>
                    <a:pt x="154" y="8"/>
                  </a:lnTo>
                  <a:lnTo>
                    <a:pt x="154" y="8"/>
                  </a:lnTo>
                  <a:lnTo>
                    <a:pt x="170" y="44"/>
                  </a:lnTo>
                  <a:lnTo>
                    <a:pt x="178" y="66"/>
                  </a:lnTo>
                  <a:lnTo>
                    <a:pt x="184" y="90"/>
                  </a:lnTo>
                  <a:lnTo>
                    <a:pt x="184" y="90"/>
                  </a:lnTo>
                  <a:lnTo>
                    <a:pt x="188" y="96"/>
                  </a:lnTo>
                  <a:lnTo>
                    <a:pt x="192" y="98"/>
                  </a:lnTo>
                  <a:lnTo>
                    <a:pt x="208" y="100"/>
                  </a:lnTo>
                  <a:lnTo>
                    <a:pt x="208" y="100"/>
                  </a:lnTo>
                  <a:lnTo>
                    <a:pt x="212" y="92"/>
                  </a:lnTo>
                  <a:lnTo>
                    <a:pt x="216" y="86"/>
                  </a:lnTo>
                  <a:lnTo>
                    <a:pt x="218" y="70"/>
                  </a:lnTo>
                  <a:lnTo>
                    <a:pt x="218" y="44"/>
                  </a:lnTo>
                  <a:lnTo>
                    <a:pt x="218" y="44"/>
                  </a:lnTo>
                  <a:lnTo>
                    <a:pt x="230" y="34"/>
                  </a:lnTo>
                  <a:lnTo>
                    <a:pt x="230" y="34"/>
                  </a:lnTo>
                  <a:lnTo>
                    <a:pt x="236" y="44"/>
                  </a:lnTo>
                  <a:lnTo>
                    <a:pt x="242" y="56"/>
                  </a:lnTo>
                  <a:lnTo>
                    <a:pt x="252" y="88"/>
                  </a:lnTo>
                  <a:lnTo>
                    <a:pt x="252" y="88"/>
                  </a:lnTo>
                  <a:lnTo>
                    <a:pt x="268" y="112"/>
                  </a:lnTo>
                  <a:lnTo>
                    <a:pt x="278" y="126"/>
                  </a:lnTo>
                  <a:lnTo>
                    <a:pt x="292" y="142"/>
                  </a:lnTo>
                  <a:lnTo>
                    <a:pt x="292" y="142"/>
                  </a:lnTo>
                  <a:lnTo>
                    <a:pt x="332" y="148"/>
                  </a:lnTo>
                  <a:lnTo>
                    <a:pt x="332" y="148"/>
                  </a:lnTo>
                  <a:lnTo>
                    <a:pt x="368" y="216"/>
                  </a:lnTo>
                  <a:lnTo>
                    <a:pt x="368" y="216"/>
                  </a:lnTo>
                  <a:lnTo>
                    <a:pt x="404" y="264"/>
                  </a:lnTo>
                  <a:lnTo>
                    <a:pt x="404" y="264"/>
                  </a:lnTo>
                  <a:lnTo>
                    <a:pt x="406" y="280"/>
                  </a:lnTo>
                  <a:lnTo>
                    <a:pt x="406" y="280"/>
                  </a:lnTo>
                  <a:lnTo>
                    <a:pt x="398" y="290"/>
                  </a:lnTo>
                  <a:lnTo>
                    <a:pt x="392" y="298"/>
                  </a:lnTo>
                  <a:lnTo>
                    <a:pt x="390" y="306"/>
                  </a:lnTo>
                  <a:lnTo>
                    <a:pt x="390" y="324"/>
                  </a:lnTo>
                  <a:lnTo>
                    <a:pt x="390" y="324"/>
                  </a:lnTo>
                  <a:lnTo>
                    <a:pt x="400" y="336"/>
                  </a:lnTo>
                  <a:lnTo>
                    <a:pt x="408" y="346"/>
                  </a:lnTo>
                  <a:lnTo>
                    <a:pt x="422" y="356"/>
                  </a:lnTo>
                  <a:lnTo>
                    <a:pt x="430" y="358"/>
                  </a:lnTo>
                  <a:lnTo>
                    <a:pt x="440" y="362"/>
                  </a:lnTo>
                  <a:lnTo>
                    <a:pt x="440" y="362"/>
                  </a:lnTo>
                  <a:lnTo>
                    <a:pt x="452" y="370"/>
                  </a:lnTo>
                  <a:lnTo>
                    <a:pt x="460" y="376"/>
                  </a:lnTo>
                  <a:lnTo>
                    <a:pt x="472" y="380"/>
                  </a:lnTo>
                  <a:lnTo>
                    <a:pt x="472" y="380"/>
                  </a:lnTo>
                  <a:lnTo>
                    <a:pt x="500" y="378"/>
                  </a:lnTo>
                  <a:lnTo>
                    <a:pt x="500" y="378"/>
                  </a:lnTo>
                  <a:lnTo>
                    <a:pt x="574" y="346"/>
                  </a:lnTo>
                  <a:lnTo>
                    <a:pt x="574" y="346"/>
                  </a:lnTo>
                  <a:lnTo>
                    <a:pt x="580" y="330"/>
                  </a:lnTo>
                  <a:lnTo>
                    <a:pt x="584" y="318"/>
                  </a:lnTo>
                  <a:lnTo>
                    <a:pt x="586" y="304"/>
                  </a:lnTo>
                  <a:lnTo>
                    <a:pt x="586" y="290"/>
                  </a:lnTo>
                  <a:lnTo>
                    <a:pt x="586" y="290"/>
                  </a:lnTo>
                  <a:lnTo>
                    <a:pt x="578" y="278"/>
                  </a:lnTo>
                  <a:lnTo>
                    <a:pt x="572" y="272"/>
                  </a:lnTo>
                  <a:lnTo>
                    <a:pt x="558" y="262"/>
                  </a:lnTo>
                  <a:lnTo>
                    <a:pt x="558" y="262"/>
                  </a:lnTo>
                  <a:lnTo>
                    <a:pt x="558" y="238"/>
                  </a:lnTo>
                  <a:lnTo>
                    <a:pt x="558" y="230"/>
                  </a:lnTo>
                  <a:lnTo>
                    <a:pt x="564" y="222"/>
                  </a:lnTo>
                  <a:lnTo>
                    <a:pt x="564" y="222"/>
                  </a:lnTo>
                  <a:lnTo>
                    <a:pt x="578" y="214"/>
                  </a:lnTo>
                  <a:lnTo>
                    <a:pt x="594" y="204"/>
                  </a:lnTo>
                  <a:lnTo>
                    <a:pt x="608" y="192"/>
                  </a:lnTo>
                  <a:lnTo>
                    <a:pt x="620" y="178"/>
                  </a:lnTo>
                  <a:lnTo>
                    <a:pt x="620" y="178"/>
                  </a:lnTo>
                  <a:lnTo>
                    <a:pt x="620" y="152"/>
                  </a:lnTo>
                  <a:lnTo>
                    <a:pt x="620" y="152"/>
                  </a:lnTo>
                  <a:lnTo>
                    <a:pt x="616" y="138"/>
                  </a:lnTo>
                  <a:lnTo>
                    <a:pt x="610" y="128"/>
                  </a:lnTo>
                  <a:lnTo>
                    <a:pt x="606" y="122"/>
                  </a:lnTo>
                  <a:lnTo>
                    <a:pt x="600" y="116"/>
                  </a:lnTo>
                  <a:lnTo>
                    <a:pt x="600" y="116"/>
                  </a:lnTo>
                  <a:lnTo>
                    <a:pt x="598" y="108"/>
                  </a:lnTo>
                  <a:lnTo>
                    <a:pt x="598" y="108"/>
                  </a:lnTo>
                  <a:lnTo>
                    <a:pt x="614" y="104"/>
                  </a:lnTo>
                  <a:lnTo>
                    <a:pt x="614" y="104"/>
                  </a:lnTo>
                  <a:lnTo>
                    <a:pt x="622" y="94"/>
                  </a:lnTo>
                  <a:lnTo>
                    <a:pt x="628" y="84"/>
                  </a:lnTo>
                  <a:lnTo>
                    <a:pt x="632" y="72"/>
                  </a:lnTo>
                  <a:lnTo>
                    <a:pt x="636" y="66"/>
                  </a:lnTo>
                  <a:lnTo>
                    <a:pt x="642" y="64"/>
                  </a:lnTo>
                  <a:lnTo>
                    <a:pt x="654" y="64"/>
                  </a:lnTo>
                  <a:lnTo>
                    <a:pt x="672" y="66"/>
                  </a:lnTo>
                  <a:lnTo>
                    <a:pt x="672" y="66"/>
                  </a:lnTo>
                  <a:lnTo>
                    <a:pt x="694" y="124"/>
                  </a:lnTo>
                  <a:lnTo>
                    <a:pt x="694" y="124"/>
                  </a:lnTo>
                  <a:lnTo>
                    <a:pt x="704" y="136"/>
                  </a:lnTo>
                  <a:lnTo>
                    <a:pt x="712" y="144"/>
                  </a:lnTo>
                  <a:lnTo>
                    <a:pt x="722" y="152"/>
                  </a:lnTo>
                  <a:lnTo>
                    <a:pt x="722" y="152"/>
                  </a:lnTo>
                  <a:lnTo>
                    <a:pt x="758" y="152"/>
                  </a:lnTo>
                  <a:lnTo>
                    <a:pt x="758" y="152"/>
                  </a:lnTo>
                  <a:lnTo>
                    <a:pt x="774" y="140"/>
                  </a:lnTo>
                  <a:lnTo>
                    <a:pt x="790" y="128"/>
                  </a:lnTo>
                  <a:lnTo>
                    <a:pt x="790" y="128"/>
                  </a:lnTo>
                  <a:lnTo>
                    <a:pt x="796" y="138"/>
                  </a:lnTo>
                  <a:lnTo>
                    <a:pt x="796" y="138"/>
                  </a:lnTo>
                  <a:lnTo>
                    <a:pt x="796" y="152"/>
                  </a:lnTo>
                  <a:lnTo>
                    <a:pt x="794" y="170"/>
                  </a:lnTo>
                  <a:lnTo>
                    <a:pt x="790" y="188"/>
                  </a:lnTo>
                  <a:lnTo>
                    <a:pt x="786" y="196"/>
                  </a:lnTo>
                  <a:lnTo>
                    <a:pt x="780" y="204"/>
                  </a:lnTo>
                  <a:lnTo>
                    <a:pt x="780" y="204"/>
                  </a:lnTo>
                  <a:lnTo>
                    <a:pt x="766" y="208"/>
                  </a:lnTo>
                  <a:lnTo>
                    <a:pt x="752" y="208"/>
                  </a:lnTo>
                  <a:lnTo>
                    <a:pt x="752" y="208"/>
                  </a:lnTo>
                  <a:lnTo>
                    <a:pt x="720" y="192"/>
                  </a:lnTo>
                  <a:lnTo>
                    <a:pt x="720" y="192"/>
                  </a:lnTo>
                  <a:lnTo>
                    <a:pt x="694" y="192"/>
                  </a:lnTo>
                  <a:lnTo>
                    <a:pt x="676" y="196"/>
                  </a:lnTo>
                  <a:lnTo>
                    <a:pt x="668" y="198"/>
                  </a:lnTo>
                  <a:lnTo>
                    <a:pt x="660" y="204"/>
                  </a:lnTo>
                  <a:lnTo>
                    <a:pt x="642" y="218"/>
                  </a:lnTo>
                  <a:lnTo>
                    <a:pt x="642" y="218"/>
                  </a:lnTo>
                  <a:lnTo>
                    <a:pt x="630" y="236"/>
                  </a:lnTo>
                  <a:lnTo>
                    <a:pt x="630" y="236"/>
                  </a:lnTo>
                  <a:lnTo>
                    <a:pt x="630" y="256"/>
                  </a:lnTo>
                  <a:lnTo>
                    <a:pt x="630" y="266"/>
                  </a:lnTo>
                  <a:lnTo>
                    <a:pt x="636" y="280"/>
                  </a:lnTo>
                  <a:lnTo>
                    <a:pt x="636" y="280"/>
                  </a:lnTo>
                  <a:lnTo>
                    <a:pt x="638" y="290"/>
                  </a:lnTo>
                  <a:lnTo>
                    <a:pt x="642" y="296"/>
                  </a:lnTo>
                  <a:lnTo>
                    <a:pt x="646" y="302"/>
                  </a:lnTo>
                  <a:lnTo>
                    <a:pt x="652" y="308"/>
                  </a:lnTo>
                  <a:lnTo>
                    <a:pt x="658" y="310"/>
                  </a:lnTo>
                  <a:lnTo>
                    <a:pt x="666" y="308"/>
                  </a:lnTo>
                  <a:lnTo>
                    <a:pt x="676" y="304"/>
                  </a:lnTo>
                  <a:lnTo>
                    <a:pt x="676" y="304"/>
                  </a:lnTo>
                  <a:lnTo>
                    <a:pt x="692" y="302"/>
                  </a:lnTo>
                  <a:lnTo>
                    <a:pt x="698" y="300"/>
                  </a:lnTo>
                  <a:lnTo>
                    <a:pt x="706" y="300"/>
                  </a:lnTo>
                  <a:lnTo>
                    <a:pt x="710" y="304"/>
                  </a:lnTo>
                  <a:lnTo>
                    <a:pt x="714" y="308"/>
                  </a:lnTo>
                  <a:lnTo>
                    <a:pt x="716" y="318"/>
                  </a:lnTo>
                  <a:lnTo>
                    <a:pt x="718" y="330"/>
                  </a:lnTo>
                  <a:lnTo>
                    <a:pt x="718" y="330"/>
                  </a:lnTo>
                  <a:lnTo>
                    <a:pt x="704" y="378"/>
                  </a:lnTo>
                  <a:lnTo>
                    <a:pt x="704" y="378"/>
                  </a:lnTo>
                  <a:lnTo>
                    <a:pt x="696" y="390"/>
                  </a:lnTo>
                  <a:lnTo>
                    <a:pt x="690" y="400"/>
                  </a:lnTo>
                  <a:lnTo>
                    <a:pt x="690" y="410"/>
                  </a:lnTo>
                  <a:lnTo>
                    <a:pt x="692" y="418"/>
                  </a:lnTo>
                  <a:lnTo>
                    <a:pt x="698" y="426"/>
                  </a:lnTo>
                  <a:lnTo>
                    <a:pt x="706" y="432"/>
                  </a:lnTo>
                  <a:lnTo>
                    <a:pt x="718" y="438"/>
                  </a:lnTo>
                  <a:lnTo>
                    <a:pt x="734" y="444"/>
                  </a:lnTo>
                  <a:lnTo>
                    <a:pt x="734" y="444"/>
                  </a:lnTo>
                  <a:lnTo>
                    <a:pt x="732" y="472"/>
                  </a:lnTo>
                  <a:lnTo>
                    <a:pt x="732" y="472"/>
                  </a:lnTo>
                  <a:lnTo>
                    <a:pt x="730" y="486"/>
                  </a:lnTo>
                  <a:lnTo>
                    <a:pt x="724" y="502"/>
                  </a:lnTo>
                  <a:lnTo>
                    <a:pt x="724" y="510"/>
                  </a:lnTo>
                  <a:lnTo>
                    <a:pt x="724" y="520"/>
                  </a:lnTo>
                  <a:lnTo>
                    <a:pt x="726" y="528"/>
                  </a:lnTo>
                  <a:lnTo>
                    <a:pt x="730" y="536"/>
                  </a:lnTo>
                  <a:lnTo>
                    <a:pt x="730" y="536"/>
                  </a:lnTo>
                  <a:lnTo>
                    <a:pt x="760" y="572"/>
                  </a:lnTo>
                  <a:lnTo>
                    <a:pt x="760" y="572"/>
                  </a:lnTo>
                  <a:lnTo>
                    <a:pt x="828" y="590"/>
                  </a:lnTo>
                  <a:lnTo>
                    <a:pt x="828" y="590"/>
                  </a:lnTo>
                  <a:lnTo>
                    <a:pt x="836" y="596"/>
                  </a:lnTo>
                  <a:lnTo>
                    <a:pt x="842" y="600"/>
                  </a:lnTo>
                  <a:lnTo>
                    <a:pt x="850" y="604"/>
                  </a:lnTo>
                  <a:lnTo>
                    <a:pt x="850" y="604"/>
                  </a:lnTo>
                  <a:lnTo>
                    <a:pt x="876" y="606"/>
                  </a:lnTo>
                  <a:lnTo>
                    <a:pt x="876" y="606"/>
                  </a:lnTo>
                  <a:lnTo>
                    <a:pt x="882" y="628"/>
                  </a:lnTo>
                  <a:lnTo>
                    <a:pt x="882" y="628"/>
                  </a:lnTo>
                  <a:lnTo>
                    <a:pt x="876" y="636"/>
                  </a:lnTo>
                  <a:lnTo>
                    <a:pt x="872" y="644"/>
                  </a:lnTo>
                  <a:lnTo>
                    <a:pt x="872" y="644"/>
                  </a:lnTo>
                  <a:lnTo>
                    <a:pt x="850" y="658"/>
                  </a:lnTo>
                  <a:lnTo>
                    <a:pt x="832" y="666"/>
                  </a:lnTo>
                  <a:lnTo>
                    <a:pt x="832" y="666"/>
                  </a:lnTo>
                  <a:lnTo>
                    <a:pt x="818" y="666"/>
                  </a:lnTo>
                  <a:lnTo>
                    <a:pt x="806" y="668"/>
                  </a:lnTo>
                  <a:lnTo>
                    <a:pt x="794" y="672"/>
                  </a:lnTo>
                  <a:lnTo>
                    <a:pt x="784" y="676"/>
                  </a:lnTo>
                  <a:lnTo>
                    <a:pt x="764" y="686"/>
                  </a:lnTo>
                  <a:lnTo>
                    <a:pt x="744" y="700"/>
                  </a:lnTo>
                  <a:lnTo>
                    <a:pt x="744" y="700"/>
                  </a:lnTo>
                  <a:lnTo>
                    <a:pt x="736" y="716"/>
                  </a:lnTo>
                  <a:lnTo>
                    <a:pt x="728" y="726"/>
                  </a:lnTo>
                  <a:lnTo>
                    <a:pt x="720" y="734"/>
                  </a:lnTo>
                  <a:lnTo>
                    <a:pt x="720" y="734"/>
                  </a:lnTo>
                  <a:lnTo>
                    <a:pt x="682" y="734"/>
                  </a:lnTo>
                  <a:lnTo>
                    <a:pt x="682" y="734"/>
                  </a:lnTo>
                  <a:lnTo>
                    <a:pt x="662" y="756"/>
                  </a:lnTo>
                  <a:lnTo>
                    <a:pt x="656" y="760"/>
                  </a:lnTo>
                  <a:lnTo>
                    <a:pt x="650" y="764"/>
                  </a:lnTo>
                  <a:lnTo>
                    <a:pt x="642" y="766"/>
                  </a:lnTo>
                  <a:lnTo>
                    <a:pt x="636" y="766"/>
                  </a:lnTo>
                  <a:lnTo>
                    <a:pt x="636" y="766"/>
                  </a:lnTo>
                  <a:lnTo>
                    <a:pt x="628" y="754"/>
                  </a:lnTo>
                  <a:lnTo>
                    <a:pt x="620" y="746"/>
                  </a:lnTo>
                  <a:lnTo>
                    <a:pt x="612" y="742"/>
                  </a:lnTo>
                  <a:lnTo>
                    <a:pt x="604" y="742"/>
                  </a:lnTo>
                  <a:lnTo>
                    <a:pt x="596" y="744"/>
                  </a:lnTo>
                  <a:lnTo>
                    <a:pt x="588" y="748"/>
                  </a:lnTo>
                  <a:lnTo>
                    <a:pt x="574" y="758"/>
                  </a:lnTo>
                  <a:lnTo>
                    <a:pt x="574" y="758"/>
                  </a:lnTo>
                  <a:lnTo>
                    <a:pt x="564" y="760"/>
                  </a:lnTo>
                  <a:lnTo>
                    <a:pt x="556" y="760"/>
                  </a:lnTo>
                  <a:lnTo>
                    <a:pt x="548" y="758"/>
                  </a:lnTo>
                  <a:lnTo>
                    <a:pt x="544" y="756"/>
                  </a:lnTo>
                  <a:lnTo>
                    <a:pt x="534" y="748"/>
                  </a:lnTo>
                  <a:lnTo>
                    <a:pt x="526" y="740"/>
                  </a:lnTo>
                  <a:lnTo>
                    <a:pt x="526" y="740"/>
                  </a:lnTo>
                  <a:lnTo>
                    <a:pt x="514" y="738"/>
                  </a:lnTo>
                  <a:lnTo>
                    <a:pt x="506" y="738"/>
                  </a:lnTo>
                  <a:lnTo>
                    <a:pt x="498" y="738"/>
                  </a:lnTo>
                  <a:lnTo>
                    <a:pt x="492" y="742"/>
                  </a:lnTo>
                  <a:lnTo>
                    <a:pt x="486" y="746"/>
                  </a:lnTo>
                  <a:lnTo>
                    <a:pt x="482" y="750"/>
                  </a:lnTo>
                  <a:lnTo>
                    <a:pt x="474" y="764"/>
                  </a:lnTo>
                  <a:lnTo>
                    <a:pt x="474" y="764"/>
                  </a:lnTo>
                  <a:lnTo>
                    <a:pt x="468" y="768"/>
                  </a:lnTo>
                  <a:lnTo>
                    <a:pt x="462" y="770"/>
                  </a:lnTo>
                  <a:lnTo>
                    <a:pt x="454" y="770"/>
                  </a:lnTo>
                  <a:lnTo>
                    <a:pt x="448" y="768"/>
                  </a:lnTo>
                  <a:lnTo>
                    <a:pt x="436" y="762"/>
                  </a:lnTo>
                  <a:lnTo>
                    <a:pt x="430" y="756"/>
                  </a:lnTo>
                  <a:lnTo>
                    <a:pt x="430" y="756"/>
                  </a:lnTo>
                  <a:lnTo>
                    <a:pt x="414" y="756"/>
                  </a:lnTo>
                  <a:lnTo>
                    <a:pt x="414" y="756"/>
                  </a:lnTo>
                  <a:lnTo>
                    <a:pt x="404" y="766"/>
                  </a:lnTo>
                  <a:lnTo>
                    <a:pt x="398" y="774"/>
                  </a:lnTo>
                  <a:lnTo>
                    <a:pt x="396" y="784"/>
                  </a:lnTo>
                  <a:lnTo>
                    <a:pt x="394" y="802"/>
                  </a:lnTo>
                  <a:lnTo>
                    <a:pt x="394" y="802"/>
                  </a:lnTo>
                  <a:lnTo>
                    <a:pt x="402" y="814"/>
                  </a:lnTo>
                  <a:lnTo>
                    <a:pt x="410" y="826"/>
                  </a:lnTo>
                  <a:lnTo>
                    <a:pt x="412" y="832"/>
                  </a:lnTo>
                  <a:lnTo>
                    <a:pt x="412" y="840"/>
                  </a:lnTo>
                  <a:lnTo>
                    <a:pt x="412" y="850"/>
                  </a:lnTo>
                  <a:lnTo>
                    <a:pt x="410" y="860"/>
                  </a:lnTo>
                  <a:lnTo>
                    <a:pt x="410" y="860"/>
                  </a:lnTo>
                  <a:lnTo>
                    <a:pt x="410" y="872"/>
                  </a:lnTo>
                  <a:lnTo>
                    <a:pt x="414" y="886"/>
                  </a:lnTo>
                  <a:lnTo>
                    <a:pt x="416" y="902"/>
                  </a:lnTo>
                  <a:lnTo>
                    <a:pt x="420" y="922"/>
                  </a:lnTo>
                  <a:lnTo>
                    <a:pt x="420" y="922"/>
                  </a:lnTo>
                  <a:lnTo>
                    <a:pt x="412" y="928"/>
                  </a:lnTo>
                  <a:lnTo>
                    <a:pt x="406" y="932"/>
                  </a:lnTo>
                  <a:lnTo>
                    <a:pt x="406" y="932"/>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2"/>
            <p:cNvSpPr>
              <a:spLocks/>
            </p:cNvSpPr>
            <p:nvPr/>
          </p:nvSpPr>
          <p:spPr bwMode="auto">
            <a:xfrm>
              <a:off x="3056" y="3392"/>
              <a:ext cx="748" cy="558"/>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8" h="558">
                  <a:moveTo>
                    <a:pt x="450" y="558"/>
                  </a:moveTo>
                  <a:lnTo>
                    <a:pt x="450" y="558"/>
                  </a:lnTo>
                  <a:lnTo>
                    <a:pt x="450" y="540"/>
                  </a:lnTo>
                  <a:lnTo>
                    <a:pt x="450" y="540"/>
                  </a:lnTo>
                  <a:lnTo>
                    <a:pt x="446" y="540"/>
                  </a:lnTo>
                  <a:lnTo>
                    <a:pt x="444" y="538"/>
                  </a:lnTo>
                  <a:lnTo>
                    <a:pt x="440" y="532"/>
                  </a:lnTo>
                  <a:lnTo>
                    <a:pt x="440" y="532"/>
                  </a:lnTo>
                  <a:lnTo>
                    <a:pt x="428" y="530"/>
                  </a:lnTo>
                  <a:lnTo>
                    <a:pt x="428" y="530"/>
                  </a:lnTo>
                  <a:lnTo>
                    <a:pt x="426" y="522"/>
                  </a:lnTo>
                  <a:lnTo>
                    <a:pt x="422" y="516"/>
                  </a:lnTo>
                  <a:lnTo>
                    <a:pt x="418" y="510"/>
                  </a:lnTo>
                  <a:lnTo>
                    <a:pt x="414" y="508"/>
                  </a:lnTo>
                  <a:lnTo>
                    <a:pt x="410" y="508"/>
                  </a:lnTo>
                  <a:lnTo>
                    <a:pt x="406" y="508"/>
                  </a:lnTo>
                  <a:lnTo>
                    <a:pt x="396" y="510"/>
                  </a:lnTo>
                  <a:lnTo>
                    <a:pt x="396" y="510"/>
                  </a:lnTo>
                  <a:lnTo>
                    <a:pt x="390" y="536"/>
                  </a:lnTo>
                  <a:lnTo>
                    <a:pt x="390" y="536"/>
                  </a:lnTo>
                  <a:lnTo>
                    <a:pt x="322" y="540"/>
                  </a:lnTo>
                  <a:lnTo>
                    <a:pt x="322" y="540"/>
                  </a:lnTo>
                  <a:lnTo>
                    <a:pt x="280" y="532"/>
                  </a:lnTo>
                  <a:lnTo>
                    <a:pt x="280" y="532"/>
                  </a:lnTo>
                  <a:lnTo>
                    <a:pt x="246" y="528"/>
                  </a:lnTo>
                  <a:lnTo>
                    <a:pt x="246" y="528"/>
                  </a:lnTo>
                  <a:lnTo>
                    <a:pt x="218" y="498"/>
                  </a:lnTo>
                  <a:lnTo>
                    <a:pt x="218" y="498"/>
                  </a:lnTo>
                  <a:lnTo>
                    <a:pt x="208" y="478"/>
                  </a:lnTo>
                  <a:lnTo>
                    <a:pt x="208" y="478"/>
                  </a:lnTo>
                  <a:lnTo>
                    <a:pt x="204" y="478"/>
                  </a:lnTo>
                  <a:lnTo>
                    <a:pt x="204" y="478"/>
                  </a:lnTo>
                  <a:lnTo>
                    <a:pt x="200" y="464"/>
                  </a:lnTo>
                  <a:lnTo>
                    <a:pt x="202" y="452"/>
                  </a:lnTo>
                  <a:lnTo>
                    <a:pt x="206" y="442"/>
                  </a:lnTo>
                  <a:lnTo>
                    <a:pt x="212" y="432"/>
                  </a:lnTo>
                  <a:lnTo>
                    <a:pt x="212" y="432"/>
                  </a:lnTo>
                  <a:lnTo>
                    <a:pt x="212" y="406"/>
                  </a:lnTo>
                  <a:lnTo>
                    <a:pt x="212" y="406"/>
                  </a:lnTo>
                  <a:lnTo>
                    <a:pt x="188" y="390"/>
                  </a:lnTo>
                  <a:lnTo>
                    <a:pt x="188" y="390"/>
                  </a:lnTo>
                  <a:lnTo>
                    <a:pt x="188" y="384"/>
                  </a:lnTo>
                  <a:lnTo>
                    <a:pt x="188" y="384"/>
                  </a:lnTo>
                  <a:lnTo>
                    <a:pt x="142" y="382"/>
                  </a:lnTo>
                  <a:lnTo>
                    <a:pt x="104" y="378"/>
                  </a:lnTo>
                  <a:lnTo>
                    <a:pt x="104" y="378"/>
                  </a:lnTo>
                  <a:lnTo>
                    <a:pt x="82" y="368"/>
                  </a:lnTo>
                  <a:lnTo>
                    <a:pt x="82" y="368"/>
                  </a:lnTo>
                  <a:lnTo>
                    <a:pt x="72" y="344"/>
                  </a:lnTo>
                  <a:lnTo>
                    <a:pt x="72" y="344"/>
                  </a:lnTo>
                  <a:lnTo>
                    <a:pt x="104" y="342"/>
                  </a:lnTo>
                  <a:lnTo>
                    <a:pt x="104" y="342"/>
                  </a:lnTo>
                  <a:lnTo>
                    <a:pt x="112" y="338"/>
                  </a:lnTo>
                  <a:lnTo>
                    <a:pt x="122" y="332"/>
                  </a:lnTo>
                  <a:lnTo>
                    <a:pt x="140" y="316"/>
                  </a:lnTo>
                  <a:lnTo>
                    <a:pt x="140" y="316"/>
                  </a:lnTo>
                  <a:lnTo>
                    <a:pt x="148" y="300"/>
                  </a:lnTo>
                  <a:lnTo>
                    <a:pt x="150" y="286"/>
                  </a:lnTo>
                  <a:lnTo>
                    <a:pt x="148" y="274"/>
                  </a:lnTo>
                  <a:lnTo>
                    <a:pt x="142" y="262"/>
                  </a:lnTo>
                  <a:lnTo>
                    <a:pt x="142" y="262"/>
                  </a:lnTo>
                  <a:lnTo>
                    <a:pt x="114" y="260"/>
                  </a:lnTo>
                  <a:lnTo>
                    <a:pt x="114" y="260"/>
                  </a:lnTo>
                  <a:lnTo>
                    <a:pt x="102" y="252"/>
                  </a:lnTo>
                  <a:lnTo>
                    <a:pt x="88" y="246"/>
                  </a:lnTo>
                  <a:lnTo>
                    <a:pt x="64" y="238"/>
                  </a:lnTo>
                  <a:lnTo>
                    <a:pt x="40" y="230"/>
                  </a:lnTo>
                  <a:lnTo>
                    <a:pt x="20" y="222"/>
                  </a:lnTo>
                  <a:lnTo>
                    <a:pt x="20" y="222"/>
                  </a:lnTo>
                  <a:lnTo>
                    <a:pt x="6" y="204"/>
                  </a:lnTo>
                  <a:lnTo>
                    <a:pt x="2" y="196"/>
                  </a:lnTo>
                  <a:lnTo>
                    <a:pt x="0" y="192"/>
                  </a:lnTo>
                  <a:lnTo>
                    <a:pt x="0" y="192"/>
                  </a:lnTo>
                  <a:lnTo>
                    <a:pt x="12" y="174"/>
                  </a:lnTo>
                  <a:lnTo>
                    <a:pt x="18" y="166"/>
                  </a:lnTo>
                  <a:lnTo>
                    <a:pt x="22" y="162"/>
                  </a:lnTo>
                  <a:lnTo>
                    <a:pt x="30" y="158"/>
                  </a:lnTo>
                  <a:lnTo>
                    <a:pt x="36" y="156"/>
                  </a:lnTo>
                  <a:lnTo>
                    <a:pt x="48" y="154"/>
                  </a:lnTo>
                  <a:lnTo>
                    <a:pt x="62" y="154"/>
                  </a:lnTo>
                  <a:lnTo>
                    <a:pt x="62" y="154"/>
                  </a:lnTo>
                  <a:lnTo>
                    <a:pt x="90" y="164"/>
                  </a:lnTo>
                  <a:lnTo>
                    <a:pt x="90" y="164"/>
                  </a:lnTo>
                  <a:lnTo>
                    <a:pt x="120" y="190"/>
                  </a:lnTo>
                  <a:lnTo>
                    <a:pt x="120" y="190"/>
                  </a:lnTo>
                  <a:lnTo>
                    <a:pt x="130" y="192"/>
                  </a:lnTo>
                  <a:lnTo>
                    <a:pt x="142" y="192"/>
                  </a:lnTo>
                  <a:lnTo>
                    <a:pt x="156" y="192"/>
                  </a:lnTo>
                  <a:lnTo>
                    <a:pt x="172" y="190"/>
                  </a:lnTo>
                  <a:lnTo>
                    <a:pt x="172" y="190"/>
                  </a:lnTo>
                  <a:lnTo>
                    <a:pt x="188" y="174"/>
                  </a:lnTo>
                  <a:lnTo>
                    <a:pt x="206" y="156"/>
                  </a:lnTo>
                  <a:lnTo>
                    <a:pt x="222" y="136"/>
                  </a:lnTo>
                  <a:lnTo>
                    <a:pt x="238" y="120"/>
                  </a:lnTo>
                  <a:lnTo>
                    <a:pt x="238" y="120"/>
                  </a:lnTo>
                  <a:lnTo>
                    <a:pt x="240" y="98"/>
                  </a:lnTo>
                  <a:lnTo>
                    <a:pt x="240" y="98"/>
                  </a:lnTo>
                  <a:lnTo>
                    <a:pt x="264" y="96"/>
                  </a:lnTo>
                  <a:lnTo>
                    <a:pt x="264" y="96"/>
                  </a:lnTo>
                  <a:lnTo>
                    <a:pt x="274" y="110"/>
                  </a:lnTo>
                  <a:lnTo>
                    <a:pt x="274" y="110"/>
                  </a:lnTo>
                  <a:lnTo>
                    <a:pt x="284" y="114"/>
                  </a:lnTo>
                  <a:lnTo>
                    <a:pt x="294" y="120"/>
                  </a:lnTo>
                  <a:lnTo>
                    <a:pt x="308" y="128"/>
                  </a:lnTo>
                  <a:lnTo>
                    <a:pt x="324" y="134"/>
                  </a:lnTo>
                  <a:lnTo>
                    <a:pt x="324" y="134"/>
                  </a:lnTo>
                  <a:lnTo>
                    <a:pt x="342" y="134"/>
                  </a:lnTo>
                  <a:lnTo>
                    <a:pt x="342" y="134"/>
                  </a:lnTo>
                  <a:lnTo>
                    <a:pt x="384" y="120"/>
                  </a:lnTo>
                  <a:lnTo>
                    <a:pt x="384" y="120"/>
                  </a:lnTo>
                  <a:lnTo>
                    <a:pt x="398" y="108"/>
                  </a:lnTo>
                  <a:lnTo>
                    <a:pt x="410" y="100"/>
                  </a:lnTo>
                  <a:lnTo>
                    <a:pt x="422" y="92"/>
                  </a:lnTo>
                  <a:lnTo>
                    <a:pt x="438" y="84"/>
                  </a:lnTo>
                  <a:lnTo>
                    <a:pt x="438" y="84"/>
                  </a:lnTo>
                  <a:lnTo>
                    <a:pt x="442" y="78"/>
                  </a:lnTo>
                  <a:lnTo>
                    <a:pt x="450" y="72"/>
                  </a:lnTo>
                  <a:lnTo>
                    <a:pt x="450" y="72"/>
                  </a:lnTo>
                  <a:lnTo>
                    <a:pt x="462" y="56"/>
                  </a:lnTo>
                  <a:lnTo>
                    <a:pt x="470" y="52"/>
                  </a:lnTo>
                  <a:lnTo>
                    <a:pt x="476" y="46"/>
                  </a:lnTo>
                  <a:lnTo>
                    <a:pt x="494" y="40"/>
                  </a:lnTo>
                  <a:lnTo>
                    <a:pt x="514" y="38"/>
                  </a:lnTo>
                  <a:lnTo>
                    <a:pt x="514" y="38"/>
                  </a:lnTo>
                  <a:lnTo>
                    <a:pt x="550" y="36"/>
                  </a:lnTo>
                  <a:lnTo>
                    <a:pt x="550" y="36"/>
                  </a:lnTo>
                  <a:lnTo>
                    <a:pt x="570" y="22"/>
                  </a:lnTo>
                  <a:lnTo>
                    <a:pt x="588" y="10"/>
                  </a:lnTo>
                  <a:lnTo>
                    <a:pt x="596" y="6"/>
                  </a:lnTo>
                  <a:lnTo>
                    <a:pt x="606" y="2"/>
                  </a:lnTo>
                  <a:lnTo>
                    <a:pt x="618" y="0"/>
                  </a:lnTo>
                  <a:lnTo>
                    <a:pt x="632" y="0"/>
                  </a:lnTo>
                  <a:lnTo>
                    <a:pt x="632" y="0"/>
                  </a:lnTo>
                  <a:lnTo>
                    <a:pt x="654" y="36"/>
                  </a:lnTo>
                  <a:lnTo>
                    <a:pt x="654" y="36"/>
                  </a:lnTo>
                  <a:lnTo>
                    <a:pt x="672" y="54"/>
                  </a:lnTo>
                  <a:lnTo>
                    <a:pt x="672" y="54"/>
                  </a:lnTo>
                  <a:lnTo>
                    <a:pt x="656" y="82"/>
                  </a:lnTo>
                  <a:lnTo>
                    <a:pt x="646" y="96"/>
                  </a:lnTo>
                  <a:lnTo>
                    <a:pt x="640" y="112"/>
                  </a:lnTo>
                  <a:lnTo>
                    <a:pt x="640" y="112"/>
                  </a:lnTo>
                  <a:lnTo>
                    <a:pt x="638" y="140"/>
                  </a:lnTo>
                  <a:lnTo>
                    <a:pt x="638" y="140"/>
                  </a:lnTo>
                  <a:lnTo>
                    <a:pt x="642" y="142"/>
                  </a:lnTo>
                  <a:lnTo>
                    <a:pt x="650" y="142"/>
                  </a:lnTo>
                  <a:lnTo>
                    <a:pt x="672" y="142"/>
                  </a:lnTo>
                  <a:lnTo>
                    <a:pt x="672" y="142"/>
                  </a:lnTo>
                  <a:lnTo>
                    <a:pt x="682" y="172"/>
                  </a:lnTo>
                  <a:lnTo>
                    <a:pt x="682" y="172"/>
                  </a:lnTo>
                  <a:lnTo>
                    <a:pt x="690" y="184"/>
                  </a:lnTo>
                  <a:lnTo>
                    <a:pt x="690" y="184"/>
                  </a:lnTo>
                  <a:lnTo>
                    <a:pt x="734" y="180"/>
                  </a:lnTo>
                  <a:lnTo>
                    <a:pt x="734" y="180"/>
                  </a:lnTo>
                  <a:lnTo>
                    <a:pt x="740" y="190"/>
                  </a:lnTo>
                  <a:lnTo>
                    <a:pt x="744" y="204"/>
                  </a:lnTo>
                  <a:lnTo>
                    <a:pt x="748" y="220"/>
                  </a:lnTo>
                  <a:lnTo>
                    <a:pt x="748" y="238"/>
                  </a:lnTo>
                  <a:lnTo>
                    <a:pt x="748" y="238"/>
                  </a:lnTo>
                  <a:lnTo>
                    <a:pt x="740" y="248"/>
                  </a:lnTo>
                  <a:lnTo>
                    <a:pt x="734" y="254"/>
                  </a:lnTo>
                  <a:lnTo>
                    <a:pt x="726" y="258"/>
                  </a:lnTo>
                  <a:lnTo>
                    <a:pt x="726" y="258"/>
                  </a:lnTo>
                  <a:lnTo>
                    <a:pt x="724" y="262"/>
                  </a:lnTo>
                  <a:lnTo>
                    <a:pt x="722" y="264"/>
                  </a:lnTo>
                  <a:lnTo>
                    <a:pt x="718" y="266"/>
                  </a:lnTo>
                  <a:lnTo>
                    <a:pt x="718" y="266"/>
                  </a:lnTo>
                  <a:lnTo>
                    <a:pt x="712" y="312"/>
                  </a:lnTo>
                  <a:lnTo>
                    <a:pt x="712" y="312"/>
                  </a:lnTo>
                  <a:lnTo>
                    <a:pt x="706" y="324"/>
                  </a:lnTo>
                  <a:lnTo>
                    <a:pt x="700" y="338"/>
                  </a:lnTo>
                  <a:lnTo>
                    <a:pt x="700" y="338"/>
                  </a:lnTo>
                  <a:lnTo>
                    <a:pt x="688" y="346"/>
                  </a:lnTo>
                  <a:lnTo>
                    <a:pt x="682" y="350"/>
                  </a:lnTo>
                  <a:lnTo>
                    <a:pt x="682" y="356"/>
                  </a:lnTo>
                  <a:lnTo>
                    <a:pt x="682" y="356"/>
                  </a:lnTo>
                  <a:lnTo>
                    <a:pt x="672" y="360"/>
                  </a:lnTo>
                  <a:lnTo>
                    <a:pt x="664" y="366"/>
                  </a:lnTo>
                  <a:lnTo>
                    <a:pt x="656" y="376"/>
                  </a:lnTo>
                  <a:lnTo>
                    <a:pt x="648" y="386"/>
                  </a:lnTo>
                  <a:lnTo>
                    <a:pt x="634" y="406"/>
                  </a:lnTo>
                  <a:lnTo>
                    <a:pt x="626" y="414"/>
                  </a:lnTo>
                  <a:lnTo>
                    <a:pt x="616" y="420"/>
                  </a:lnTo>
                  <a:lnTo>
                    <a:pt x="616" y="420"/>
                  </a:lnTo>
                  <a:lnTo>
                    <a:pt x="614" y="424"/>
                  </a:lnTo>
                  <a:lnTo>
                    <a:pt x="610" y="428"/>
                  </a:lnTo>
                  <a:lnTo>
                    <a:pt x="600" y="434"/>
                  </a:lnTo>
                  <a:lnTo>
                    <a:pt x="600" y="434"/>
                  </a:lnTo>
                  <a:lnTo>
                    <a:pt x="586" y="448"/>
                  </a:lnTo>
                  <a:lnTo>
                    <a:pt x="572" y="464"/>
                  </a:lnTo>
                  <a:lnTo>
                    <a:pt x="572" y="464"/>
                  </a:lnTo>
                  <a:lnTo>
                    <a:pt x="570" y="466"/>
                  </a:lnTo>
                  <a:lnTo>
                    <a:pt x="570" y="468"/>
                  </a:lnTo>
                  <a:lnTo>
                    <a:pt x="570" y="468"/>
                  </a:lnTo>
                  <a:lnTo>
                    <a:pt x="566" y="468"/>
                  </a:lnTo>
                  <a:lnTo>
                    <a:pt x="566" y="468"/>
                  </a:lnTo>
                  <a:lnTo>
                    <a:pt x="566" y="474"/>
                  </a:lnTo>
                  <a:lnTo>
                    <a:pt x="566" y="474"/>
                  </a:lnTo>
                  <a:lnTo>
                    <a:pt x="560" y="474"/>
                  </a:lnTo>
                  <a:lnTo>
                    <a:pt x="556" y="476"/>
                  </a:lnTo>
                  <a:lnTo>
                    <a:pt x="546" y="484"/>
                  </a:lnTo>
                  <a:lnTo>
                    <a:pt x="532" y="500"/>
                  </a:lnTo>
                  <a:lnTo>
                    <a:pt x="532" y="500"/>
                  </a:lnTo>
                  <a:lnTo>
                    <a:pt x="518" y="534"/>
                  </a:lnTo>
                  <a:lnTo>
                    <a:pt x="518" y="534"/>
                  </a:lnTo>
                  <a:lnTo>
                    <a:pt x="502" y="538"/>
                  </a:lnTo>
                  <a:lnTo>
                    <a:pt x="488" y="544"/>
                  </a:lnTo>
                  <a:lnTo>
                    <a:pt x="478" y="550"/>
                  </a:lnTo>
                  <a:lnTo>
                    <a:pt x="466" y="558"/>
                  </a:lnTo>
                  <a:lnTo>
                    <a:pt x="466" y="558"/>
                  </a:lnTo>
                  <a:lnTo>
                    <a:pt x="450" y="558"/>
                  </a:lnTo>
                  <a:lnTo>
                    <a:pt x="450" y="5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12" name="Freeform 13"/>
            <p:cNvSpPr>
              <a:spLocks/>
            </p:cNvSpPr>
            <p:nvPr/>
          </p:nvSpPr>
          <p:spPr bwMode="auto">
            <a:xfrm>
              <a:off x="4650" y="3394"/>
              <a:ext cx="178" cy="412"/>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8" h="412">
                  <a:moveTo>
                    <a:pt x="82" y="412"/>
                  </a:moveTo>
                  <a:lnTo>
                    <a:pt x="82" y="412"/>
                  </a:lnTo>
                  <a:lnTo>
                    <a:pt x="50" y="364"/>
                  </a:lnTo>
                  <a:lnTo>
                    <a:pt x="50" y="364"/>
                  </a:lnTo>
                  <a:lnTo>
                    <a:pt x="40" y="360"/>
                  </a:lnTo>
                  <a:lnTo>
                    <a:pt x="34" y="356"/>
                  </a:lnTo>
                  <a:lnTo>
                    <a:pt x="28" y="350"/>
                  </a:lnTo>
                  <a:lnTo>
                    <a:pt x="26" y="346"/>
                  </a:lnTo>
                  <a:lnTo>
                    <a:pt x="20" y="336"/>
                  </a:lnTo>
                  <a:lnTo>
                    <a:pt x="16" y="324"/>
                  </a:lnTo>
                  <a:lnTo>
                    <a:pt x="16" y="324"/>
                  </a:lnTo>
                  <a:lnTo>
                    <a:pt x="0" y="304"/>
                  </a:lnTo>
                  <a:lnTo>
                    <a:pt x="0" y="304"/>
                  </a:lnTo>
                  <a:lnTo>
                    <a:pt x="2" y="280"/>
                  </a:lnTo>
                  <a:lnTo>
                    <a:pt x="6" y="258"/>
                  </a:lnTo>
                  <a:lnTo>
                    <a:pt x="8" y="238"/>
                  </a:lnTo>
                  <a:lnTo>
                    <a:pt x="8" y="228"/>
                  </a:lnTo>
                  <a:lnTo>
                    <a:pt x="6" y="220"/>
                  </a:lnTo>
                  <a:lnTo>
                    <a:pt x="6" y="220"/>
                  </a:lnTo>
                  <a:lnTo>
                    <a:pt x="6" y="196"/>
                  </a:lnTo>
                  <a:lnTo>
                    <a:pt x="10" y="180"/>
                  </a:lnTo>
                  <a:lnTo>
                    <a:pt x="16" y="166"/>
                  </a:lnTo>
                  <a:lnTo>
                    <a:pt x="30" y="150"/>
                  </a:lnTo>
                  <a:lnTo>
                    <a:pt x="30" y="150"/>
                  </a:lnTo>
                  <a:lnTo>
                    <a:pt x="38" y="112"/>
                  </a:lnTo>
                  <a:lnTo>
                    <a:pt x="38" y="112"/>
                  </a:lnTo>
                  <a:lnTo>
                    <a:pt x="60" y="64"/>
                  </a:lnTo>
                  <a:lnTo>
                    <a:pt x="60" y="64"/>
                  </a:lnTo>
                  <a:lnTo>
                    <a:pt x="76" y="44"/>
                  </a:lnTo>
                  <a:lnTo>
                    <a:pt x="90" y="28"/>
                  </a:lnTo>
                  <a:lnTo>
                    <a:pt x="104" y="14"/>
                  </a:lnTo>
                  <a:lnTo>
                    <a:pt x="122" y="0"/>
                  </a:lnTo>
                  <a:lnTo>
                    <a:pt x="122" y="0"/>
                  </a:lnTo>
                  <a:lnTo>
                    <a:pt x="164" y="2"/>
                  </a:lnTo>
                  <a:lnTo>
                    <a:pt x="164" y="2"/>
                  </a:lnTo>
                  <a:lnTo>
                    <a:pt x="170" y="6"/>
                  </a:lnTo>
                  <a:lnTo>
                    <a:pt x="170" y="6"/>
                  </a:lnTo>
                  <a:lnTo>
                    <a:pt x="176" y="30"/>
                  </a:lnTo>
                  <a:lnTo>
                    <a:pt x="178" y="44"/>
                  </a:lnTo>
                  <a:lnTo>
                    <a:pt x="178" y="58"/>
                  </a:lnTo>
                  <a:lnTo>
                    <a:pt x="178" y="58"/>
                  </a:lnTo>
                  <a:lnTo>
                    <a:pt x="172" y="72"/>
                  </a:lnTo>
                  <a:lnTo>
                    <a:pt x="168" y="86"/>
                  </a:lnTo>
                  <a:lnTo>
                    <a:pt x="166" y="102"/>
                  </a:lnTo>
                  <a:lnTo>
                    <a:pt x="166" y="118"/>
                  </a:lnTo>
                  <a:lnTo>
                    <a:pt x="168" y="154"/>
                  </a:lnTo>
                  <a:lnTo>
                    <a:pt x="170" y="188"/>
                  </a:lnTo>
                  <a:lnTo>
                    <a:pt x="170" y="188"/>
                  </a:lnTo>
                  <a:lnTo>
                    <a:pt x="164" y="202"/>
                  </a:lnTo>
                  <a:lnTo>
                    <a:pt x="158" y="218"/>
                  </a:lnTo>
                  <a:lnTo>
                    <a:pt x="158" y="218"/>
                  </a:lnTo>
                  <a:lnTo>
                    <a:pt x="118" y="304"/>
                  </a:lnTo>
                  <a:lnTo>
                    <a:pt x="118" y="304"/>
                  </a:lnTo>
                  <a:lnTo>
                    <a:pt x="108" y="398"/>
                  </a:lnTo>
                  <a:lnTo>
                    <a:pt x="108" y="398"/>
                  </a:lnTo>
                  <a:lnTo>
                    <a:pt x="98" y="408"/>
                  </a:lnTo>
                  <a:lnTo>
                    <a:pt x="98" y="408"/>
                  </a:lnTo>
                  <a:lnTo>
                    <a:pt x="90" y="410"/>
                  </a:lnTo>
                  <a:lnTo>
                    <a:pt x="82" y="412"/>
                  </a:lnTo>
                  <a:lnTo>
                    <a:pt x="82" y="412"/>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4"/>
            <p:cNvSpPr>
              <a:spLocks/>
            </p:cNvSpPr>
            <p:nvPr/>
          </p:nvSpPr>
          <p:spPr bwMode="auto">
            <a:xfrm>
              <a:off x="4662" y="3404"/>
              <a:ext cx="156" cy="390"/>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390">
                  <a:moveTo>
                    <a:pt x="76" y="390"/>
                  </a:moveTo>
                  <a:lnTo>
                    <a:pt x="76" y="390"/>
                  </a:lnTo>
                  <a:lnTo>
                    <a:pt x="46" y="344"/>
                  </a:lnTo>
                  <a:lnTo>
                    <a:pt x="46" y="344"/>
                  </a:lnTo>
                  <a:lnTo>
                    <a:pt x="26" y="338"/>
                  </a:lnTo>
                  <a:lnTo>
                    <a:pt x="26" y="338"/>
                  </a:lnTo>
                  <a:lnTo>
                    <a:pt x="22" y="324"/>
                  </a:lnTo>
                  <a:lnTo>
                    <a:pt x="14" y="310"/>
                  </a:lnTo>
                  <a:lnTo>
                    <a:pt x="6" y="300"/>
                  </a:lnTo>
                  <a:lnTo>
                    <a:pt x="0" y="294"/>
                  </a:lnTo>
                  <a:lnTo>
                    <a:pt x="0" y="294"/>
                  </a:lnTo>
                  <a:lnTo>
                    <a:pt x="0" y="272"/>
                  </a:lnTo>
                  <a:lnTo>
                    <a:pt x="0" y="272"/>
                  </a:lnTo>
                  <a:lnTo>
                    <a:pt x="4" y="242"/>
                  </a:lnTo>
                  <a:lnTo>
                    <a:pt x="6" y="230"/>
                  </a:lnTo>
                  <a:lnTo>
                    <a:pt x="8" y="216"/>
                  </a:lnTo>
                  <a:lnTo>
                    <a:pt x="8" y="216"/>
                  </a:lnTo>
                  <a:lnTo>
                    <a:pt x="4" y="202"/>
                  </a:lnTo>
                  <a:lnTo>
                    <a:pt x="4" y="192"/>
                  </a:lnTo>
                  <a:lnTo>
                    <a:pt x="4" y="182"/>
                  </a:lnTo>
                  <a:lnTo>
                    <a:pt x="8" y="174"/>
                  </a:lnTo>
                  <a:lnTo>
                    <a:pt x="18" y="158"/>
                  </a:lnTo>
                  <a:lnTo>
                    <a:pt x="30" y="142"/>
                  </a:lnTo>
                  <a:lnTo>
                    <a:pt x="30" y="142"/>
                  </a:lnTo>
                  <a:lnTo>
                    <a:pt x="38" y="108"/>
                  </a:lnTo>
                  <a:lnTo>
                    <a:pt x="38" y="108"/>
                  </a:lnTo>
                  <a:lnTo>
                    <a:pt x="48" y="84"/>
                  </a:lnTo>
                  <a:lnTo>
                    <a:pt x="56" y="64"/>
                  </a:lnTo>
                  <a:lnTo>
                    <a:pt x="68" y="46"/>
                  </a:lnTo>
                  <a:lnTo>
                    <a:pt x="84" y="28"/>
                  </a:lnTo>
                  <a:lnTo>
                    <a:pt x="84" y="28"/>
                  </a:lnTo>
                  <a:lnTo>
                    <a:pt x="116" y="2"/>
                  </a:lnTo>
                  <a:lnTo>
                    <a:pt x="116" y="2"/>
                  </a:lnTo>
                  <a:lnTo>
                    <a:pt x="150" y="0"/>
                  </a:lnTo>
                  <a:lnTo>
                    <a:pt x="150" y="0"/>
                  </a:lnTo>
                  <a:lnTo>
                    <a:pt x="154" y="18"/>
                  </a:lnTo>
                  <a:lnTo>
                    <a:pt x="156" y="32"/>
                  </a:lnTo>
                  <a:lnTo>
                    <a:pt x="156" y="44"/>
                  </a:lnTo>
                  <a:lnTo>
                    <a:pt x="156" y="44"/>
                  </a:lnTo>
                  <a:lnTo>
                    <a:pt x="150" y="56"/>
                  </a:lnTo>
                  <a:lnTo>
                    <a:pt x="146" y="70"/>
                  </a:lnTo>
                  <a:lnTo>
                    <a:pt x="144" y="86"/>
                  </a:lnTo>
                  <a:lnTo>
                    <a:pt x="142" y="102"/>
                  </a:lnTo>
                  <a:lnTo>
                    <a:pt x="144" y="138"/>
                  </a:lnTo>
                  <a:lnTo>
                    <a:pt x="146" y="174"/>
                  </a:lnTo>
                  <a:lnTo>
                    <a:pt x="146" y="174"/>
                  </a:lnTo>
                  <a:lnTo>
                    <a:pt x="138" y="196"/>
                  </a:lnTo>
                  <a:lnTo>
                    <a:pt x="126" y="222"/>
                  </a:lnTo>
                  <a:lnTo>
                    <a:pt x="102" y="270"/>
                  </a:lnTo>
                  <a:lnTo>
                    <a:pt x="102" y="270"/>
                  </a:lnTo>
                  <a:lnTo>
                    <a:pt x="96" y="290"/>
                  </a:lnTo>
                  <a:lnTo>
                    <a:pt x="96" y="290"/>
                  </a:lnTo>
                  <a:lnTo>
                    <a:pt x="84" y="382"/>
                  </a:lnTo>
                  <a:lnTo>
                    <a:pt x="84" y="382"/>
                  </a:lnTo>
                  <a:lnTo>
                    <a:pt x="80" y="386"/>
                  </a:lnTo>
                  <a:lnTo>
                    <a:pt x="76" y="390"/>
                  </a:lnTo>
                  <a:lnTo>
                    <a:pt x="76" y="390"/>
                  </a:lnTo>
                  <a:close/>
                </a:path>
              </a:pathLst>
            </a:custGeom>
            <a:solidFill>
              <a:srgbClr val="FFF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5"/>
            <p:cNvSpPr>
              <a:spLocks/>
            </p:cNvSpPr>
            <p:nvPr/>
          </p:nvSpPr>
          <p:spPr bwMode="auto">
            <a:xfrm>
              <a:off x="4226" y="3094"/>
              <a:ext cx="414" cy="538"/>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4" h="538">
                  <a:moveTo>
                    <a:pt x="136" y="538"/>
                  </a:moveTo>
                  <a:lnTo>
                    <a:pt x="136" y="538"/>
                  </a:lnTo>
                  <a:lnTo>
                    <a:pt x="136" y="532"/>
                  </a:lnTo>
                  <a:lnTo>
                    <a:pt x="134" y="526"/>
                  </a:lnTo>
                  <a:lnTo>
                    <a:pt x="128" y="516"/>
                  </a:lnTo>
                  <a:lnTo>
                    <a:pt x="122" y="508"/>
                  </a:lnTo>
                  <a:lnTo>
                    <a:pt x="116" y="504"/>
                  </a:lnTo>
                  <a:lnTo>
                    <a:pt x="116" y="504"/>
                  </a:lnTo>
                  <a:lnTo>
                    <a:pt x="116" y="498"/>
                  </a:lnTo>
                  <a:lnTo>
                    <a:pt x="116" y="498"/>
                  </a:lnTo>
                  <a:lnTo>
                    <a:pt x="58" y="426"/>
                  </a:lnTo>
                  <a:lnTo>
                    <a:pt x="58" y="426"/>
                  </a:lnTo>
                  <a:lnTo>
                    <a:pt x="40" y="422"/>
                  </a:lnTo>
                  <a:lnTo>
                    <a:pt x="26" y="420"/>
                  </a:lnTo>
                  <a:lnTo>
                    <a:pt x="12" y="420"/>
                  </a:lnTo>
                  <a:lnTo>
                    <a:pt x="2" y="418"/>
                  </a:lnTo>
                  <a:lnTo>
                    <a:pt x="2" y="418"/>
                  </a:lnTo>
                  <a:lnTo>
                    <a:pt x="0" y="402"/>
                  </a:lnTo>
                  <a:lnTo>
                    <a:pt x="0" y="386"/>
                  </a:lnTo>
                  <a:lnTo>
                    <a:pt x="6" y="360"/>
                  </a:lnTo>
                  <a:lnTo>
                    <a:pt x="6" y="360"/>
                  </a:lnTo>
                  <a:lnTo>
                    <a:pt x="8" y="352"/>
                  </a:lnTo>
                  <a:lnTo>
                    <a:pt x="10" y="346"/>
                  </a:lnTo>
                  <a:lnTo>
                    <a:pt x="10" y="332"/>
                  </a:lnTo>
                  <a:lnTo>
                    <a:pt x="10" y="318"/>
                  </a:lnTo>
                  <a:lnTo>
                    <a:pt x="8" y="306"/>
                  </a:lnTo>
                  <a:lnTo>
                    <a:pt x="8" y="306"/>
                  </a:lnTo>
                  <a:lnTo>
                    <a:pt x="40" y="270"/>
                  </a:lnTo>
                  <a:lnTo>
                    <a:pt x="40" y="270"/>
                  </a:lnTo>
                  <a:lnTo>
                    <a:pt x="44" y="246"/>
                  </a:lnTo>
                  <a:lnTo>
                    <a:pt x="44" y="246"/>
                  </a:lnTo>
                  <a:lnTo>
                    <a:pt x="42" y="214"/>
                  </a:lnTo>
                  <a:lnTo>
                    <a:pt x="42" y="200"/>
                  </a:lnTo>
                  <a:lnTo>
                    <a:pt x="44" y="194"/>
                  </a:lnTo>
                  <a:lnTo>
                    <a:pt x="46" y="190"/>
                  </a:lnTo>
                  <a:lnTo>
                    <a:pt x="46" y="190"/>
                  </a:lnTo>
                  <a:lnTo>
                    <a:pt x="60" y="182"/>
                  </a:lnTo>
                  <a:lnTo>
                    <a:pt x="74" y="174"/>
                  </a:lnTo>
                  <a:lnTo>
                    <a:pt x="74" y="174"/>
                  </a:lnTo>
                  <a:lnTo>
                    <a:pt x="94" y="152"/>
                  </a:lnTo>
                  <a:lnTo>
                    <a:pt x="94" y="152"/>
                  </a:lnTo>
                  <a:lnTo>
                    <a:pt x="102" y="134"/>
                  </a:lnTo>
                  <a:lnTo>
                    <a:pt x="102" y="134"/>
                  </a:lnTo>
                  <a:lnTo>
                    <a:pt x="102" y="116"/>
                  </a:lnTo>
                  <a:lnTo>
                    <a:pt x="102" y="116"/>
                  </a:lnTo>
                  <a:lnTo>
                    <a:pt x="96" y="104"/>
                  </a:lnTo>
                  <a:lnTo>
                    <a:pt x="94" y="94"/>
                  </a:lnTo>
                  <a:lnTo>
                    <a:pt x="92" y="88"/>
                  </a:lnTo>
                  <a:lnTo>
                    <a:pt x="94" y="82"/>
                  </a:lnTo>
                  <a:lnTo>
                    <a:pt x="98" y="76"/>
                  </a:lnTo>
                  <a:lnTo>
                    <a:pt x="104" y="72"/>
                  </a:lnTo>
                  <a:lnTo>
                    <a:pt x="120" y="60"/>
                  </a:lnTo>
                  <a:lnTo>
                    <a:pt x="120" y="60"/>
                  </a:lnTo>
                  <a:lnTo>
                    <a:pt x="132" y="58"/>
                  </a:lnTo>
                  <a:lnTo>
                    <a:pt x="144" y="56"/>
                  </a:lnTo>
                  <a:lnTo>
                    <a:pt x="158" y="54"/>
                  </a:lnTo>
                  <a:lnTo>
                    <a:pt x="172" y="48"/>
                  </a:lnTo>
                  <a:lnTo>
                    <a:pt x="172" y="48"/>
                  </a:lnTo>
                  <a:lnTo>
                    <a:pt x="182" y="40"/>
                  </a:lnTo>
                  <a:lnTo>
                    <a:pt x="190" y="28"/>
                  </a:lnTo>
                  <a:lnTo>
                    <a:pt x="198" y="14"/>
                  </a:lnTo>
                  <a:lnTo>
                    <a:pt x="204" y="2"/>
                  </a:lnTo>
                  <a:lnTo>
                    <a:pt x="204" y="2"/>
                  </a:lnTo>
                  <a:lnTo>
                    <a:pt x="210" y="0"/>
                  </a:lnTo>
                  <a:lnTo>
                    <a:pt x="216" y="0"/>
                  </a:lnTo>
                  <a:lnTo>
                    <a:pt x="224" y="2"/>
                  </a:lnTo>
                  <a:lnTo>
                    <a:pt x="232" y="6"/>
                  </a:lnTo>
                  <a:lnTo>
                    <a:pt x="232" y="6"/>
                  </a:lnTo>
                  <a:lnTo>
                    <a:pt x="236" y="16"/>
                  </a:lnTo>
                  <a:lnTo>
                    <a:pt x="238" y="28"/>
                  </a:lnTo>
                  <a:lnTo>
                    <a:pt x="246" y="52"/>
                  </a:lnTo>
                  <a:lnTo>
                    <a:pt x="250" y="64"/>
                  </a:lnTo>
                  <a:lnTo>
                    <a:pt x="258" y="76"/>
                  </a:lnTo>
                  <a:lnTo>
                    <a:pt x="266" y="86"/>
                  </a:lnTo>
                  <a:lnTo>
                    <a:pt x="280" y="96"/>
                  </a:lnTo>
                  <a:lnTo>
                    <a:pt x="280" y="96"/>
                  </a:lnTo>
                  <a:lnTo>
                    <a:pt x="336" y="100"/>
                  </a:lnTo>
                  <a:lnTo>
                    <a:pt x="336" y="100"/>
                  </a:lnTo>
                  <a:lnTo>
                    <a:pt x="342" y="94"/>
                  </a:lnTo>
                  <a:lnTo>
                    <a:pt x="350" y="92"/>
                  </a:lnTo>
                  <a:lnTo>
                    <a:pt x="366" y="86"/>
                  </a:lnTo>
                  <a:lnTo>
                    <a:pt x="386" y="86"/>
                  </a:lnTo>
                  <a:lnTo>
                    <a:pt x="404" y="84"/>
                  </a:lnTo>
                  <a:lnTo>
                    <a:pt x="404" y="84"/>
                  </a:lnTo>
                  <a:lnTo>
                    <a:pt x="414" y="90"/>
                  </a:lnTo>
                  <a:lnTo>
                    <a:pt x="414" y="90"/>
                  </a:lnTo>
                  <a:lnTo>
                    <a:pt x="398" y="104"/>
                  </a:lnTo>
                  <a:lnTo>
                    <a:pt x="392" y="112"/>
                  </a:lnTo>
                  <a:lnTo>
                    <a:pt x="384" y="124"/>
                  </a:lnTo>
                  <a:lnTo>
                    <a:pt x="384" y="124"/>
                  </a:lnTo>
                  <a:lnTo>
                    <a:pt x="382" y="156"/>
                  </a:lnTo>
                  <a:lnTo>
                    <a:pt x="382" y="156"/>
                  </a:lnTo>
                  <a:lnTo>
                    <a:pt x="362" y="154"/>
                  </a:lnTo>
                  <a:lnTo>
                    <a:pt x="342" y="154"/>
                  </a:lnTo>
                  <a:lnTo>
                    <a:pt x="336" y="158"/>
                  </a:lnTo>
                  <a:lnTo>
                    <a:pt x="330" y="162"/>
                  </a:lnTo>
                  <a:lnTo>
                    <a:pt x="326" y="168"/>
                  </a:lnTo>
                  <a:lnTo>
                    <a:pt x="328" y="180"/>
                  </a:lnTo>
                  <a:lnTo>
                    <a:pt x="328" y="180"/>
                  </a:lnTo>
                  <a:lnTo>
                    <a:pt x="338" y="186"/>
                  </a:lnTo>
                  <a:lnTo>
                    <a:pt x="348" y="198"/>
                  </a:lnTo>
                  <a:lnTo>
                    <a:pt x="348" y="198"/>
                  </a:lnTo>
                  <a:lnTo>
                    <a:pt x="364" y="208"/>
                  </a:lnTo>
                  <a:lnTo>
                    <a:pt x="364" y="208"/>
                  </a:lnTo>
                  <a:lnTo>
                    <a:pt x="350" y="222"/>
                  </a:lnTo>
                  <a:lnTo>
                    <a:pt x="350" y="222"/>
                  </a:lnTo>
                  <a:lnTo>
                    <a:pt x="350" y="230"/>
                  </a:lnTo>
                  <a:lnTo>
                    <a:pt x="348" y="240"/>
                  </a:lnTo>
                  <a:lnTo>
                    <a:pt x="342" y="258"/>
                  </a:lnTo>
                  <a:lnTo>
                    <a:pt x="342" y="268"/>
                  </a:lnTo>
                  <a:lnTo>
                    <a:pt x="340" y="278"/>
                  </a:lnTo>
                  <a:lnTo>
                    <a:pt x="342" y="286"/>
                  </a:lnTo>
                  <a:lnTo>
                    <a:pt x="346" y="296"/>
                  </a:lnTo>
                  <a:lnTo>
                    <a:pt x="346" y="296"/>
                  </a:lnTo>
                  <a:lnTo>
                    <a:pt x="356" y="304"/>
                  </a:lnTo>
                  <a:lnTo>
                    <a:pt x="356" y="304"/>
                  </a:lnTo>
                  <a:lnTo>
                    <a:pt x="356" y="308"/>
                  </a:lnTo>
                  <a:lnTo>
                    <a:pt x="356" y="308"/>
                  </a:lnTo>
                  <a:lnTo>
                    <a:pt x="350" y="306"/>
                  </a:lnTo>
                  <a:lnTo>
                    <a:pt x="350" y="306"/>
                  </a:lnTo>
                  <a:lnTo>
                    <a:pt x="322" y="306"/>
                  </a:lnTo>
                  <a:lnTo>
                    <a:pt x="322" y="306"/>
                  </a:lnTo>
                  <a:lnTo>
                    <a:pt x="318" y="312"/>
                  </a:lnTo>
                  <a:lnTo>
                    <a:pt x="318" y="318"/>
                  </a:lnTo>
                  <a:lnTo>
                    <a:pt x="320" y="324"/>
                  </a:lnTo>
                  <a:lnTo>
                    <a:pt x="318" y="336"/>
                  </a:lnTo>
                  <a:lnTo>
                    <a:pt x="318" y="336"/>
                  </a:lnTo>
                  <a:lnTo>
                    <a:pt x="304" y="346"/>
                  </a:lnTo>
                  <a:lnTo>
                    <a:pt x="296" y="354"/>
                  </a:lnTo>
                  <a:lnTo>
                    <a:pt x="292" y="364"/>
                  </a:lnTo>
                  <a:lnTo>
                    <a:pt x="288" y="384"/>
                  </a:lnTo>
                  <a:lnTo>
                    <a:pt x="288" y="384"/>
                  </a:lnTo>
                  <a:lnTo>
                    <a:pt x="278" y="396"/>
                  </a:lnTo>
                  <a:lnTo>
                    <a:pt x="268" y="408"/>
                  </a:lnTo>
                  <a:lnTo>
                    <a:pt x="268" y="408"/>
                  </a:lnTo>
                  <a:lnTo>
                    <a:pt x="232" y="410"/>
                  </a:lnTo>
                  <a:lnTo>
                    <a:pt x="232" y="410"/>
                  </a:lnTo>
                  <a:lnTo>
                    <a:pt x="228" y="416"/>
                  </a:lnTo>
                  <a:lnTo>
                    <a:pt x="228" y="422"/>
                  </a:lnTo>
                  <a:lnTo>
                    <a:pt x="230" y="430"/>
                  </a:lnTo>
                  <a:lnTo>
                    <a:pt x="240" y="440"/>
                  </a:lnTo>
                  <a:lnTo>
                    <a:pt x="240" y="440"/>
                  </a:lnTo>
                  <a:lnTo>
                    <a:pt x="228" y="444"/>
                  </a:lnTo>
                  <a:lnTo>
                    <a:pt x="218" y="450"/>
                  </a:lnTo>
                  <a:lnTo>
                    <a:pt x="208" y="456"/>
                  </a:lnTo>
                  <a:lnTo>
                    <a:pt x="200" y="464"/>
                  </a:lnTo>
                  <a:lnTo>
                    <a:pt x="184" y="480"/>
                  </a:lnTo>
                  <a:lnTo>
                    <a:pt x="168" y="500"/>
                  </a:lnTo>
                  <a:lnTo>
                    <a:pt x="168" y="500"/>
                  </a:lnTo>
                  <a:lnTo>
                    <a:pt x="166" y="514"/>
                  </a:lnTo>
                  <a:lnTo>
                    <a:pt x="166" y="514"/>
                  </a:lnTo>
                  <a:lnTo>
                    <a:pt x="158" y="522"/>
                  </a:lnTo>
                  <a:lnTo>
                    <a:pt x="150" y="528"/>
                  </a:lnTo>
                  <a:lnTo>
                    <a:pt x="136" y="538"/>
                  </a:lnTo>
                  <a:lnTo>
                    <a:pt x="136" y="53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6"/>
            <p:cNvSpPr>
              <a:spLocks/>
            </p:cNvSpPr>
            <p:nvPr/>
          </p:nvSpPr>
          <p:spPr bwMode="auto">
            <a:xfrm>
              <a:off x="2954" y="3042"/>
              <a:ext cx="606" cy="532"/>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32">
                  <a:moveTo>
                    <a:pt x="240" y="532"/>
                  </a:moveTo>
                  <a:lnTo>
                    <a:pt x="240" y="532"/>
                  </a:lnTo>
                  <a:lnTo>
                    <a:pt x="222" y="524"/>
                  </a:lnTo>
                  <a:lnTo>
                    <a:pt x="210" y="516"/>
                  </a:lnTo>
                  <a:lnTo>
                    <a:pt x="202" y="508"/>
                  </a:lnTo>
                  <a:lnTo>
                    <a:pt x="194" y="502"/>
                  </a:lnTo>
                  <a:lnTo>
                    <a:pt x="194" y="502"/>
                  </a:lnTo>
                  <a:lnTo>
                    <a:pt x="172" y="494"/>
                  </a:lnTo>
                  <a:lnTo>
                    <a:pt x="172" y="494"/>
                  </a:lnTo>
                  <a:lnTo>
                    <a:pt x="152" y="494"/>
                  </a:lnTo>
                  <a:lnTo>
                    <a:pt x="138" y="494"/>
                  </a:lnTo>
                  <a:lnTo>
                    <a:pt x="126" y="498"/>
                  </a:lnTo>
                  <a:lnTo>
                    <a:pt x="112" y="508"/>
                  </a:lnTo>
                  <a:lnTo>
                    <a:pt x="112" y="508"/>
                  </a:lnTo>
                  <a:lnTo>
                    <a:pt x="96" y="530"/>
                  </a:lnTo>
                  <a:lnTo>
                    <a:pt x="96" y="530"/>
                  </a:lnTo>
                  <a:lnTo>
                    <a:pt x="96" y="518"/>
                  </a:lnTo>
                  <a:lnTo>
                    <a:pt x="98" y="508"/>
                  </a:lnTo>
                  <a:lnTo>
                    <a:pt x="104" y="494"/>
                  </a:lnTo>
                  <a:lnTo>
                    <a:pt x="104" y="494"/>
                  </a:lnTo>
                  <a:lnTo>
                    <a:pt x="106" y="452"/>
                  </a:lnTo>
                  <a:lnTo>
                    <a:pt x="106" y="452"/>
                  </a:lnTo>
                  <a:lnTo>
                    <a:pt x="62" y="432"/>
                  </a:lnTo>
                  <a:lnTo>
                    <a:pt x="62" y="432"/>
                  </a:lnTo>
                  <a:lnTo>
                    <a:pt x="64" y="420"/>
                  </a:lnTo>
                  <a:lnTo>
                    <a:pt x="68" y="410"/>
                  </a:lnTo>
                  <a:lnTo>
                    <a:pt x="68" y="410"/>
                  </a:lnTo>
                  <a:lnTo>
                    <a:pt x="84" y="356"/>
                  </a:lnTo>
                  <a:lnTo>
                    <a:pt x="84" y="356"/>
                  </a:lnTo>
                  <a:lnTo>
                    <a:pt x="88" y="352"/>
                  </a:lnTo>
                  <a:lnTo>
                    <a:pt x="88" y="346"/>
                  </a:lnTo>
                  <a:lnTo>
                    <a:pt x="88" y="336"/>
                  </a:lnTo>
                  <a:lnTo>
                    <a:pt x="84" y="320"/>
                  </a:lnTo>
                  <a:lnTo>
                    <a:pt x="84" y="320"/>
                  </a:lnTo>
                  <a:lnTo>
                    <a:pt x="70" y="304"/>
                  </a:lnTo>
                  <a:lnTo>
                    <a:pt x="70" y="304"/>
                  </a:lnTo>
                  <a:lnTo>
                    <a:pt x="58" y="306"/>
                  </a:lnTo>
                  <a:lnTo>
                    <a:pt x="46" y="308"/>
                  </a:lnTo>
                  <a:lnTo>
                    <a:pt x="20" y="314"/>
                  </a:lnTo>
                  <a:lnTo>
                    <a:pt x="20" y="314"/>
                  </a:lnTo>
                  <a:lnTo>
                    <a:pt x="14" y="314"/>
                  </a:lnTo>
                  <a:lnTo>
                    <a:pt x="10" y="310"/>
                  </a:lnTo>
                  <a:lnTo>
                    <a:pt x="8" y="308"/>
                  </a:lnTo>
                  <a:lnTo>
                    <a:pt x="6" y="302"/>
                  </a:lnTo>
                  <a:lnTo>
                    <a:pt x="6" y="294"/>
                  </a:lnTo>
                  <a:lnTo>
                    <a:pt x="6" y="290"/>
                  </a:lnTo>
                  <a:lnTo>
                    <a:pt x="6" y="290"/>
                  </a:lnTo>
                  <a:lnTo>
                    <a:pt x="0" y="278"/>
                  </a:lnTo>
                  <a:lnTo>
                    <a:pt x="0" y="278"/>
                  </a:lnTo>
                  <a:lnTo>
                    <a:pt x="2" y="262"/>
                  </a:lnTo>
                  <a:lnTo>
                    <a:pt x="4" y="250"/>
                  </a:lnTo>
                  <a:lnTo>
                    <a:pt x="10" y="240"/>
                  </a:lnTo>
                  <a:lnTo>
                    <a:pt x="16" y="234"/>
                  </a:lnTo>
                  <a:lnTo>
                    <a:pt x="24" y="228"/>
                  </a:lnTo>
                  <a:lnTo>
                    <a:pt x="34" y="224"/>
                  </a:lnTo>
                  <a:lnTo>
                    <a:pt x="60" y="218"/>
                  </a:lnTo>
                  <a:lnTo>
                    <a:pt x="60" y="218"/>
                  </a:lnTo>
                  <a:lnTo>
                    <a:pt x="74" y="218"/>
                  </a:lnTo>
                  <a:lnTo>
                    <a:pt x="74" y="218"/>
                  </a:lnTo>
                  <a:lnTo>
                    <a:pt x="90" y="226"/>
                  </a:lnTo>
                  <a:lnTo>
                    <a:pt x="106" y="232"/>
                  </a:lnTo>
                  <a:lnTo>
                    <a:pt x="114" y="234"/>
                  </a:lnTo>
                  <a:lnTo>
                    <a:pt x="124" y="236"/>
                  </a:lnTo>
                  <a:lnTo>
                    <a:pt x="134" y="234"/>
                  </a:lnTo>
                  <a:lnTo>
                    <a:pt x="144" y="230"/>
                  </a:lnTo>
                  <a:lnTo>
                    <a:pt x="144" y="230"/>
                  </a:lnTo>
                  <a:lnTo>
                    <a:pt x="158" y="214"/>
                  </a:lnTo>
                  <a:lnTo>
                    <a:pt x="158" y="214"/>
                  </a:lnTo>
                  <a:lnTo>
                    <a:pt x="164" y="196"/>
                  </a:lnTo>
                  <a:lnTo>
                    <a:pt x="164" y="196"/>
                  </a:lnTo>
                  <a:lnTo>
                    <a:pt x="174" y="194"/>
                  </a:lnTo>
                  <a:lnTo>
                    <a:pt x="174" y="194"/>
                  </a:lnTo>
                  <a:lnTo>
                    <a:pt x="178" y="198"/>
                  </a:lnTo>
                  <a:lnTo>
                    <a:pt x="186" y="200"/>
                  </a:lnTo>
                  <a:lnTo>
                    <a:pt x="206" y="202"/>
                  </a:lnTo>
                  <a:lnTo>
                    <a:pt x="252" y="204"/>
                  </a:lnTo>
                  <a:lnTo>
                    <a:pt x="252" y="204"/>
                  </a:lnTo>
                  <a:lnTo>
                    <a:pt x="258" y="196"/>
                  </a:lnTo>
                  <a:lnTo>
                    <a:pt x="262" y="190"/>
                  </a:lnTo>
                  <a:lnTo>
                    <a:pt x="264" y="182"/>
                  </a:lnTo>
                  <a:lnTo>
                    <a:pt x="266" y="174"/>
                  </a:lnTo>
                  <a:lnTo>
                    <a:pt x="266" y="160"/>
                  </a:lnTo>
                  <a:lnTo>
                    <a:pt x="266" y="146"/>
                  </a:lnTo>
                  <a:lnTo>
                    <a:pt x="266" y="146"/>
                  </a:lnTo>
                  <a:lnTo>
                    <a:pt x="256" y="136"/>
                  </a:lnTo>
                  <a:lnTo>
                    <a:pt x="248" y="130"/>
                  </a:lnTo>
                  <a:lnTo>
                    <a:pt x="230" y="120"/>
                  </a:lnTo>
                  <a:lnTo>
                    <a:pt x="196" y="108"/>
                  </a:lnTo>
                  <a:lnTo>
                    <a:pt x="196" y="108"/>
                  </a:lnTo>
                  <a:lnTo>
                    <a:pt x="194" y="100"/>
                  </a:lnTo>
                  <a:lnTo>
                    <a:pt x="192" y="94"/>
                  </a:lnTo>
                  <a:lnTo>
                    <a:pt x="192" y="88"/>
                  </a:lnTo>
                  <a:lnTo>
                    <a:pt x="194" y="84"/>
                  </a:lnTo>
                  <a:lnTo>
                    <a:pt x="198" y="82"/>
                  </a:lnTo>
                  <a:lnTo>
                    <a:pt x="202" y="80"/>
                  </a:lnTo>
                  <a:lnTo>
                    <a:pt x="216" y="78"/>
                  </a:lnTo>
                  <a:lnTo>
                    <a:pt x="216" y="78"/>
                  </a:lnTo>
                  <a:lnTo>
                    <a:pt x="238" y="94"/>
                  </a:lnTo>
                  <a:lnTo>
                    <a:pt x="238" y="94"/>
                  </a:lnTo>
                  <a:lnTo>
                    <a:pt x="278" y="102"/>
                  </a:lnTo>
                  <a:lnTo>
                    <a:pt x="278" y="102"/>
                  </a:lnTo>
                  <a:lnTo>
                    <a:pt x="294" y="100"/>
                  </a:lnTo>
                  <a:lnTo>
                    <a:pt x="310" y="96"/>
                  </a:lnTo>
                  <a:lnTo>
                    <a:pt x="326" y="88"/>
                  </a:lnTo>
                  <a:lnTo>
                    <a:pt x="342" y="80"/>
                  </a:lnTo>
                  <a:lnTo>
                    <a:pt x="356" y="68"/>
                  </a:lnTo>
                  <a:lnTo>
                    <a:pt x="368" y="56"/>
                  </a:lnTo>
                  <a:lnTo>
                    <a:pt x="378" y="44"/>
                  </a:lnTo>
                  <a:lnTo>
                    <a:pt x="386" y="30"/>
                  </a:lnTo>
                  <a:lnTo>
                    <a:pt x="386" y="30"/>
                  </a:lnTo>
                  <a:lnTo>
                    <a:pt x="388" y="22"/>
                  </a:lnTo>
                  <a:lnTo>
                    <a:pt x="390" y="14"/>
                  </a:lnTo>
                  <a:lnTo>
                    <a:pt x="394" y="8"/>
                  </a:lnTo>
                  <a:lnTo>
                    <a:pt x="400" y="4"/>
                  </a:lnTo>
                  <a:lnTo>
                    <a:pt x="406" y="2"/>
                  </a:lnTo>
                  <a:lnTo>
                    <a:pt x="414" y="0"/>
                  </a:lnTo>
                  <a:lnTo>
                    <a:pt x="432" y="0"/>
                  </a:lnTo>
                  <a:lnTo>
                    <a:pt x="432" y="0"/>
                  </a:lnTo>
                  <a:lnTo>
                    <a:pt x="438" y="4"/>
                  </a:lnTo>
                  <a:lnTo>
                    <a:pt x="444" y="10"/>
                  </a:lnTo>
                  <a:lnTo>
                    <a:pt x="450" y="16"/>
                  </a:lnTo>
                  <a:lnTo>
                    <a:pt x="456" y="24"/>
                  </a:lnTo>
                  <a:lnTo>
                    <a:pt x="464" y="44"/>
                  </a:lnTo>
                  <a:lnTo>
                    <a:pt x="468" y="66"/>
                  </a:lnTo>
                  <a:lnTo>
                    <a:pt x="468" y="66"/>
                  </a:lnTo>
                  <a:lnTo>
                    <a:pt x="494" y="98"/>
                  </a:lnTo>
                  <a:lnTo>
                    <a:pt x="508" y="114"/>
                  </a:lnTo>
                  <a:lnTo>
                    <a:pt x="526" y="130"/>
                  </a:lnTo>
                  <a:lnTo>
                    <a:pt x="526" y="130"/>
                  </a:lnTo>
                  <a:lnTo>
                    <a:pt x="558" y="142"/>
                  </a:lnTo>
                  <a:lnTo>
                    <a:pt x="558" y="142"/>
                  </a:lnTo>
                  <a:lnTo>
                    <a:pt x="562" y="154"/>
                  </a:lnTo>
                  <a:lnTo>
                    <a:pt x="566" y="170"/>
                  </a:lnTo>
                  <a:lnTo>
                    <a:pt x="566" y="178"/>
                  </a:lnTo>
                  <a:lnTo>
                    <a:pt x="566" y="188"/>
                  </a:lnTo>
                  <a:lnTo>
                    <a:pt x="564" y="196"/>
                  </a:lnTo>
                  <a:lnTo>
                    <a:pt x="558" y="204"/>
                  </a:lnTo>
                  <a:lnTo>
                    <a:pt x="558" y="204"/>
                  </a:lnTo>
                  <a:lnTo>
                    <a:pt x="546" y="210"/>
                  </a:lnTo>
                  <a:lnTo>
                    <a:pt x="534" y="216"/>
                  </a:lnTo>
                  <a:lnTo>
                    <a:pt x="516" y="222"/>
                  </a:lnTo>
                  <a:lnTo>
                    <a:pt x="510" y="228"/>
                  </a:lnTo>
                  <a:lnTo>
                    <a:pt x="506" y="234"/>
                  </a:lnTo>
                  <a:lnTo>
                    <a:pt x="506" y="246"/>
                  </a:lnTo>
                  <a:lnTo>
                    <a:pt x="506" y="262"/>
                  </a:lnTo>
                  <a:lnTo>
                    <a:pt x="506" y="262"/>
                  </a:lnTo>
                  <a:lnTo>
                    <a:pt x="518" y="262"/>
                  </a:lnTo>
                  <a:lnTo>
                    <a:pt x="532" y="258"/>
                  </a:lnTo>
                  <a:lnTo>
                    <a:pt x="532" y="258"/>
                  </a:lnTo>
                  <a:lnTo>
                    <a:pt x="572" y="256"/>
                  </a:lnTo>
                  <a:lnTo>
                    <a:pt x="572" y="256"/>
                  </a:lnTo>
                  <a:lnTo>
                    <a:pt x="568" y="326"/>
                  </a:lnTo>
                  <a:lnTo>
                    <a:pt x="568" y="326"/>
                  </a:lnTo>
                  <a:lnTo>
                    <a:pt x="572" y="334"/>
                  </a:lnTo>
                  <a:lnTo>
                    <a:pt x="576" y="340"/>
                  </a:lnTo>
                  <a:lnTo>
                    <a:pt x="592" y="356"/>
                  </a:lnTo>
                  <a:lnTo>
                    <a:pt x="592" y="356"/>
                  </a:lnTo>
                  <a:lnTo>
                    <a:pt x="606" y="378"/>
                  </a:lnTo>
                  <a:lnTo>
                    <a:pt x="606" y="378"/>
                  </a:lnTo>
                  <a:lnTo>
                    <a:pt x="590" y="380"/>
                  </a:lnTo>
                  <a:lnTo>
                    <a:pt x="576" y="384"/>
                  </a:lnTo>
                  <a:lnTo>
                    <a:pt x="554" y="398"/>
                  </a:lnTo>
                  <a:lnTo>
                    <a:pt x="554" y="398"/>
                  </a:lnTo>
                  <a:lnTo>
                    <a:pt x="546" y="408"/>
                  </a:lnTo>
                  <a:lnTo>
                    <a:pt x="538" y="416"/>
                  </a:lnTo>
                  <a:lnTo>
                    <a:pt x="520" y="430"/>
                  </a:lnTo>
                  <a:lnTo>
                    <a:pt x="500" y="444"/>
                  </a:lnTo>
                  <a:lnTo>
                    <a:pt x="482" y="460"/>
                  </a:lnTo>
                  <a:lnTo>
                    <a:pt x="482" y="460"/>
                  </a:lnTo>
                  <a:lnTo>
                    <a:pt x="466" y="464"/>
                  </a:lnTo>
                  <a:lnTo>
                    <a:pt x="450" y="470"/>
                  </a:lnTo>
                  <a:lnTo>
                    <a:pt x="434" y="472"/>
                  </a:lnTo>
                  <a:lnTo>
                    <a:pt x="420" y="472"/>
                  </a:lnTo>
                  <a:lnTo>
                    <a:pt x="420" y="472"/>
                  </a:lnTo>
                  <a:lnTo>
                    <a:pt x="392" y="456"/>
                  </a:lnTo>
                  <a:lnTo>
                    <a:pt x="392" y="456"/>
                  </a:lnTo>
                  <a:lnTo>
                    <a:pt x="376" y="440"/>
                  </a:lnTo>
                  <a:lnTo>
                    <a:pt x="372" y="438"/>
                  </a:lnTo>
                  <a:lnTo>
                    <a:pt x="368" y="436"/>
                  </a:lnTo>
                  <a:lnTo>
                    <a:pt x="358" y="436"/>
                  </a:lnTo>
                  <a:lnTo>
                    <a:pt x="342" y="436"/>
                  </a:lnTo>
                  <a:lnTo>
                    <a:pt x="342" y="436"/>
                  </a:lnTo>
                  <a:lnTo>
                    <a:pt x="336" y="438"/>
                  </a:lnTo>
                  <a:lnTo>
                    <a:pt x="332" y="442"/>
                  </a:lnTo>
                  <a:lnTo>
                    <a:pt x="332" y="442"/>
                  </a:lnTo>
                  <a:lnTo>
                    <a:pt x="330" y="464"/>
                  </a:lnTo>
                  <a:lnTo>
                    <a:pt x="330" y="464"/>
                  </a:lnTo>
                  <a:lnTo>
                    <a:pt x="302" y="492"/>
                  </a:lnTo>
                  <a:lnTo>
                    <a:pt x="290" y="506"/>
                  </a:lnTo>
                  <a:lnTo>
                    <a:pt x="278" y="522"/>
                  </a:lnTo>
                  <a:lnTo>
                    <a:pt x="278" y="522"/>
                  </a:lnTo>
                  <a:lnTo>
                    <a:pt x="266" y="528"/>
                  </a:lnTo>
                  <a:lnTo>
                    <a:pt x="256" y="530"/>
                  </a:lnTo>
                  <a:lnTo>
                    <a:pt x="240" y="532"/>
                  </a:lnTo>
                  <a:lnTo>
                    <a:pt x="240" y="532"/>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7"/>
            <p:cNvSpPr>
              <a:spLocks/>
            </p:cNvSpPr>
            <p:nvPr/>
          </p:nvSpPr>
          <p:spPr bwMode="auto">
            <a:xfrm>
              <a:off x="3470" y="2932"/>
              <a:ext cx="538" cy="638"/>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82" y="636"/>
                  </a:lnTo>
                  <a:lnTo>
                    <a:pt x="274" y="620"/>
                  </a:lnTo>
                  <a:lnTo>
                    <a:pt x="274" y="620"/>
                  </a:lnTo>
                  <a:lnTo>
                    <a:pt x="272" y="608"/>
                  </a:lnTo>
                  <a:lnTo>
                    <a:pt x="270" y="600"/>
                  </a:lnTo>
                  <a:lnTo>
                    <a:pt x="264" y="596"/>
                  </a:lnTo>
                  <a:lnTo>
                    <a:pt x="258" y="594"/>
                  </a:lnTo>
                  <a:lnTo>
                    <a:pt x="252" y="592"/>
                  </a:lnTo>
                  <a:lnTo>
                    <a:pt x="246" y="592"/>
                  </a:lnTo>
                  <a:lnTo>
                    <a:pt x="234" y="594"/>
                  </a:lnTo>
                  <a:lnTo>
                    <a:pt x="234" y="594"/>
                  </a:lnTo>
                  <a:lnTo>
                    <a:pt x="234" y="580"/>
                  </a:lnTo>
                  <a:lnTo>
                    <a:pt x="234" y="580"/>
                  </a:lnTo>
                  <a:lnTo>
                    <a:pt x="254" y="542"/>
                  </a:lnTo>
                  <a:lnTo>
                    <a:pt x="264" y="524"/>
                  </a:lnTo>
                  <a:lnTo>
                    <a:pt x="268" y="508"/>
                  </a:lnTo>
                  <a:lnTo>
                    <a:pt x="268" y="508"/>
                  </a:lnTo>
                  <a:lnTo>
                    <a:pt x="246" y="484"/>
                  </a:lnTo>
                  <a:lnTo>
                    <a:pt x="240" y="472"/>
                  </a:lnTo>
                  <a:lnTo>
                    <a:pt x="236" y="462"/>
                  </a:lnTo>
                  <a:lnTo>
                    <a:pt x="236" y="462"/>
                  </a:lnTo>
                  <a:lnTo>
                    <a:pt x="226" y="452"/>
                  </a:lnTo>
                  <a:lnTo>
                    <a:pt x="218" y="448"/>
                  </a:lnTo>
                  <a:lnTo>
                    <a:pt x="212" y="448"/>
                  </a:lnTo>
                  <a:lnTo>
                    <a:pt x="204" y="448"/>
                  </a:lnTo>
                  <a:lnTo>
                    <a:pt x="204" y="448"/>
                  </a:lnTo>
                  <a:lnTo>
                    <a:pt x="172" y="456"/>
                  </a:lnTo>
                  <a:lnTo>
                    <a:pt x="172" y="456"/>
                  </a:lnTo>
                  <a:lnTo>
                    <a:pt x="162" y="466"/>
                  </a:lnTo>
                  <a:lnTo>
                    <a:pt x="152" y="472"/>
                  </a:lnTo>
                  <a:lnTo>
                    <a:pt x="132" y="486"/>
                  </a:lnTo>
                  <a:lnTo>
                    <a:pt x="132" y="486"/>
                  </a:lnTo>
                  <a:lnTo>
                    <a:pt x="98" y="488"/>
                  </a:lnTo>
                  <a:lnTo>
                    <a:pt x="98" y="488"/>
                  </a:lnTo>
                  <a:lnTo>
                    <a:pt x="96" y="478"/>
                  </a:lnTo>
                  <a:lnTo>
                    <a:pt x="94" y="470"/>
                  </a:lnTo>
                  <a:lnTo>
                    <a:pt x="86" y="458"/>
                  </a:lnTo>
                  <a:lnTo>
                    <a:pt x="76" y="448"/>
                  </a:lnTo>
                  <a:lnTo>
                    <a:pt x="68" y="442"/>
                  </a:lnTo>
                  <a:lnTo>
                    <a:pt x="68" y="442"/>
                  </a:lnTo>
                  <a:lnTo>
                    <a:pt x="64" y="432"/>
                  </a:lnTo>
                  <a:lnTo>
                    <a:pt x="64" y="432"/>
                  </a:lnTo>
                  <a:lnTo>
                    <a:pt x="64" y="354"/>
                  </a:lnTo>
                  <a:lnTo>
                    <a:pt x="64" y="354"/>
                  </a:lnTo>
                  <a:lnTo>
                    <a:pt x="28" y="356"/>
                  </a:lnTo>
                  <a:lnTo>
                    <a:pt x="14" y="358"/>
                  </a:lnTo>
                  <a:lnTo>
                    <a:pt x="0" y="362"/>
                  </a:lnTo>
                  <a:lnTo>
                    <a:pt x="0" y="362"/>
                  </a:lnTo>
                  <a:lnTo>
                    <a:pt x="0" y="352"/>
                  </a:lnTo>
                  <a:lnTo>
                    <a:pt x="2" y="346"/>
                  </a:lnTo>
                  <a:lnTo>
                    <a:pt x="4" y="344"/>
                  </a:lnTo>
                  <a:lnTo>
                    <a:pt x="8" y="340"/>
                  </a:lnTo>
                  <a:lnTo>
                    <a:pt x="18" y="338"/>
                  </a:lnTo>
                  <a:lnTo>
                    <a:pt x="32" y="334"/>
                  </a:lnTo>
                  <a:lnTo>
                    <a:pt x="32" y="334"/>
                  </a:lnTo>
                  <a:lnTo>
                    <a:pt x="38" y="330"/>
                  </a:lnTo>
                  <a:lnTo>
                    <a:pt x="44" y="326"/>
                  </a:lnTo>
                  <a:lnTo>
                    <a:pt x="54" y="312"/>
                  </a:lnTo>
                  <a:lnTo>
                    <a:pt x="60" y="298"/>
                  </a:lnTo>
                  <a:lnTo>
                    <a:pt x="62" y="284"/>
                  </a:lnTo>
                  <a:lnTo>
                    <a:pt x="62" y="284"/>
                  </a:lnTo>
                  <a:lnTo>
                    <a:pt x="48" y="224"/>
                  </a:lnTo>
                  <a:lnTo>
                    <a:pt x="48" y="224"/>
                  </a:lnTo>
                  <a:lnTo>
                    <a:pt x="46" y="154"/>
                  </a:lnTo>
                  <a:lnTo>
                    <a:pt x="46" y="154"/>
                  </a:lnTo>
                  <a:lnTo>
                    <a:pt x="40" y="130"/>
                  </a:lnTo>
                  <a:lnTo>
                    <a:pt x="40" y="130"/>
                  </a:lnTo>
                  <a:lnTo>
                    <a:pt x="46" y="126"/>
                  </a:lnTo>
                  <a:lnTo>
                    <a:pt x="54" y="120"/>
                  </a:lnTo>
                  <a:lnTo>
                    <a:pt x="64" y="108"/>
                  </a:lnTo>
                  <a:lnTo>
                    <a:pt x="72" y="94"/>
                  </a:lnTo>
                  <a:lnTo>
                    <a:pt x="80" y="78"/>
                  </a:lnTo>
                  <a:lnTo>
                    <a:pt x="80" y="78"/>
                  </a:lnTo>
                  <a:lnTo>
                    <a:pt x="94" y="68"/>
                  </a:lnTo>
                  <a:lnTo>
                    <a:pt x="108" y="60"/>
                  </a:lnTo>
                  <a:lnTo>
                    <a:pt x="114" y="56"/>
                  </a:lnTo>
                  <a:lnTo>
                    <a:pt x="122" y="56"/>
                  </a:lnTo>
                  <a:lnTo>
                    <a:pt x="132" y="56"/>
                  </a:lnTo>
                  <a:lnTo>
                    <a:pt x="142" y="58"/>
                  </a:lnTo>
                  <a:lnTo>
                    <a:pt x="142" y="58"/>
                  </a:lnTo>
                  <a:lnTo>
                    <a:pt x="150" y="58"/>
                  </a:lnTo>
                  <a:lnTo>
                    <a:pt x="158" y="54"/>
                  </a:lnTo>
                  <a:lnTo>
                    <a:pt x="164" y="50"/>
                  </a:lnTo>
                  <a:lnTo>
                    <a:pt x="168" y="42"/>
                  </a:lnTo>
                  <a:lnTo>
                    <a:pt x="168" y="42"/>
                  </a:lnTo>
                  <a:lnTo>
                    <a:pt x="166" y="30"/>
                  </a:lnTo>
                  <a:lnTo>
                    <a:pt x="164" y="20"/>
                  </a:lnTo>
                  <a:lnTo>
                    <a:pt x="158" y="14"/>
                  </a:lnTo>
                  <a:lnTo>
                    <a:pt x="152" y="10"/>
                  </a:lnTo>
                  <a:lnTo>
                    <a:pt x="152" y="10"/>
                  </a:lnTo>
                  <a:lnTo>
                    <a:pt x="156" y="4"/>
                  </a:lnTo>
                  <a:lnTo>
                    <a:pt x="160" y="2"/>
                  </a:lnTo>
                  <a:lnTo>
                    <a:pt x="166" y="0"/>
                  </a:lnTo>
                  <a:lnTo>
                    <a:pt x="174" y="2"/>
                  </a:lnTo>
                  <a:lnTo>
                    <a:pt x="192" y="6"/>
                  </a:lnTo>
                  <a:lnTo>
                    <a:pt x="210" y="12"/>
                  </a:lnTo>
                  <a:lnTo>
                    <a:pt x="210" y="12"/>
                  </a:lnTo>
                  <a:lnTo>
                    <a:pt x="238" y="16"/>
                  </a:lnTo>
                  <a:lnTo>
                    <a:pt x="238" y="16"/>
                  </a:lnTo>
                  <a:lnTo>
                    <a:pt x="274" y="34"/>
                  </a:lnTo>
                  <a:lnTo>
                    <a:pt x="292" y="44"/>
                  </a:lnTo>
                  <a:lnTo>
                    <a:pt x="312" y="56"/>
                  </a:lnTo>
                  <a:lnTo>
                    <a:pt x="312" y="56"/>
                  </a:lnTo>
                  <a:lnTo>
                    <a:pt x="342" y="68"/>
                  </a:lnTo>
                  <a:lnTo>
                    <a:pt x="342" y="68"/>
                  </a:lnTo>
                  <a:lnTo>
                    <a:pt x="372" y="68"/>
                  </a:lnTo>
                  <a:lnTo>
                    <a:pt x="372" y="68"/>
                  </a:lnTo>
                  <a:lnTo>
                    <a:pt x="392" y="44"/>
                  </a:lnTo>
                  <a:lnTo>
                    <a:pt x="392" y="44"/>
                  </a:lnTo>
                  <a:lnTo>
                    <a:pt x="400" y="46"/>
                  </a:lnTo>
                  <a:lnTo>
                    <a:pt x="410" y="52"/>
                  </a:lnTo>
                  <a:lnTo>
                    <a:pt x="420" y="60"/>
                  </a:lnTo>
                  <a:lnTo>
                    <a:pt x="430" y="72"/>
                  </a:lnTo>
                  <a:lnTo>
                    <a:pt x="430" y="72"/>
                  </a:lnTo>
                  <a:lnTo>
                    <a:pt x="450" y="82"/>
                  </a:lnTo>
                  <a:lnTo>
                    <a:pt x="450" y="82"/>
                  </a:lnTo>
                  <a:lnTo>
                    <a:pt x="466" y="90"/>
                  </a:lnTo>
                  <a:lnTo>
                    <a:pt x="482" y="100"/>
                  </a:lnTo>
                  <a:lnTo>
                    <a:pt x="500" y="116"/>
                  </a:lnTo>
                  <a:lnTo>
                    <a:pt x="514" y="134"/>
                  </a:lnTo>
                  <a:lnTo>
                    <a:pt x="514" y="134"/>
                  </a:lnTo>
                  <a:lnTo>
                    <a:pt x="520" y="152"/>
                  </a:lnTo>
                  <a:lnTo>
                    <a:pt x="522" y="170"/>
                  </a:lnTo>
                  <a:lnTo>
                    <a:pt x="522" y="180"/>
                  </a:lnTo>
                  <a:lnTo>
                    <a:pt x="522" y="190"/>
                  </a:lnTo>
                  <a:lnTo>
                    <a:pt x="520" y="202"/>
                  </a:lnTo>
                  <a:lnTo>
                    <a:pt x="516" y="214"/>
                  </a:lnTo>
                  <a:lnTo>
                    <a:pt x="516" y="214"/>
                  </a:lnTo>
                  <a:lnTo>
                    <a:pt x="494" y="238"/>
                  </a:lnTo>
                  <a:lnTo>
                    <a:pt x="486" y="248"/>
                  </a:lnTo>
                  <a:lnTo>
                    <a:pt x="482" y="260"/>
                  </a:lnTo>
                  <a:lnTo>
                    <a:pt x="480" y="272"/>
                  </a:lnTo>
                  <a:lnTo>
                    <a:pt x="480" y="286"/>
                  </a:lnTo>
                  <a:lnTo>
                    <a:pt x="486" y="302"/>
                  </a:lnTo>
                  <a:lnTo>
                    <a:pt x="494" y="320"/>
                  </a:lnTo>
                  <a:lnTo>
                    <a:pt x="494" y="320"/>
                  </a:lnTo>
                  <a:lnTo>
                    <a:pt x="500" y="340"/>
                  </a:lnTo>
                  <a:lnTo>
                    <a:pt x="500" y="340"/>
                  </a:lnTo>
                  <a:lnTo>
                    <a:pt x="502" y="344"/>
                  </a:lnTo>
                  <a:lnTo>
                    <a:pt x="506" y="352"/>
                  </a:lnTo>
                  <a:lnTo>
                    <a:pt x="512" y="372"/>
                  </a:lnTo>
                  <a:lnTo>
                    <a:pt x="522" y="414"/>
                  </a:lnTo>
                  <a:lnTo>
                    <a:pt x="522" y="414"/>
                  </a:lnTo>
                  <a:lnTo>
                    <a:pt x="530" y="428"/>
                  </a:lnTo>
                  <a:lnTo>
                    <a:pt x="532" y="440"/>
                  </a:lnTo>
                  <a:lnTo>
                    <a:pt x="532" y="454"/>
                  </a:lnTo>
                  <a:lnTo>
                    <a:pt x="528" y="472"/>
                  </a:lnTo>
                  <a:lnTo>
                    <a:pt x="528" y="472"/>
                  </a:lnTo>
                  <a:lnTo>
                    <a:pt x="528" y="500"/>
                  </a:lnTo>
                  <a:lnTo>
                    <a:pt x="532" y="518"/>
                  </a:lnTo>
                  <a:lnTo>
                    <a:pt x="538" y="536"/>
                  </a:lnTo>
                  <a:lnTo>
                    <a:pt x="538" y="536"/>
                  </a:lnTo>
                  <a:lnTo>
                    <a:pt x="426" y="540"/>
                  </a:lnTo>
                  <a:lnTo>
                    <a:pt x="426" y="540"/>
                  </a:lnTo>
                  <a:lnTo>
                    <a:pt x="424" y="544"/>
                  </a:lnTo>
                  <a:lnTo>
                    <a:pt x="424" y="548"/>
                  </a:lnTo>
                  <a:lnTo>
                    <a:pt x="428" y="558"/>
                  </a:lnTo>
                  <a:lnTo>
                    <a:pt x="438" y="570"/>
                  </a:lnTo>
                  <a:lnTo>
                    <a:pt x="446" y="580"/>
                  </a:lnTo>
                  <a:lnTo>
                    <a:pt x="446" y="580"/>
                  </a:lnTo>
                  <a:lnTo>
                    <a:pt x="442" y="598"/>
                  </a:lnTo>
                  <a:lnTo>
                    <a:pt x="442" y="598"/>
                  </a:lnTo>
                  <a:lnTo>
                    <a:pt x="436" y="598"/>
                  </a:lnTo>
                  <a:lnTo>
                    <a:pt x="428" y="594"/>
                  </a:lnTo>
                  <a:lnTo>
                    <a:pt x="416" y="584"/>
                  </a:lnTo>
                  <a:lnTo>
                    <a:pt x="402" y="568"/>
                  </a:lnTo>
                  <a:lnTo>
                    <a:pt x="402" y="568"/>
                  </a:lnTo>
                  <a:lnTo>
                    <a:pt x="368" y="566"/>
                  </a:lnTo>
                  <a:lnTo>
                    <a:pt x="368" y="566"/>
                  </a:lnTo>
                  <a:lnTo>
                    <a:pt x="350" y="594"/>
                  </a:lnTo>
                  <a:lnTo>
                    <a:pt x="350" y="594"/>
                  </a:lnTo>
                  <a:lnTo>
                    <a:pt x="348" y="604"/>
                  </a:lnTo>
                  <a:lnTo>
                    <a:pt x="346" y="616"/>
                  </a:lnTo>
                  <a:lnTo>
                    <a:pt x="340" y="628"/>
                  </a:lnTo>
                  <a:lnTo>
                    <a:pt x="336" y="634"/>
                  </a:lnTo>
                  <a:lnTo>
                    <a:pt x="332" y="638"/>
                  </a:lnTo>
                  <a:lnTo>
                    <a:pt x="332" y="63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17" name="Freeform 18"/>
            <p:cNvSpPr>
              <a:spLocks/>
            </p:cNvSpPr>
            <p:nvPr/>
          </p:nvSpPr>
          <p:spPr bwMode="auto">
            <a:xfrm>
              <a:off x="3960" y="2896"/>
              <a:ext cx="466" cy="666"/>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6" h="666">
                  <a:moveTo>
                    <a:pt x="118" y="666"/>
                  </a:moveTo>
                  <a:lnTo>
                    <a:pt x="118" y="666"/>
                  </a:lnTo>
                  <a:lnTo>
                    <a:pt x="112" y="660"/>
                  </a:lnTo>
                  <a:lnTo>
                    <a:pt x="106" y="658"/>
                  </a:lnTo>
                  <a:lnTo>
                    <a:pt x="94" y="656"/>
                  </a:lnTo>
                  <a:lnTo>
                    <a:pt x="94" y="656"/>
                  </a:lnTo>
                  <a:lnTo>
                    <a:pt x="94" y="650"/>
                  </a:lnTo>
                  <a:lnTo>
                    <a:pt x="94" y="650"/>
                  </a:lnTo>
                  <a:lnTo>
                    <a:pt x="134" y="598"/>
                  </a:lnTo>
                  <a:lnTo>
                    <a:pt x="134" y="598"/>
                  </a:lnTo>
                  <a:lnTo>
                    <a:pt x="132" y="578"/>
                  </a:lnTo>
                  <a:lnTo>
                    <a:pt x="128" y="566"/>
                  </a:lnTo>
                  <a:lnTo>
                    <a:pt x="128" y="566"/>
                  </a:lnTo>
                  <a:lnTo>
                    <a:pt x="114" y="566"/>
                  </a:lnTo>
                  <a:lnTo>
                    <a:pt x="104" y="568"/>
                  </a:lnTo>
                  <a:lnTo>
                    <a:pt x="96" y="572"/>
                  </a:lnTo>
                  <a:lnTo>
                    <a:pt x="88" y="576"/>
                  </a:lnTo>
                  <a:lnTo>
                    <a:pt x="88" y="576"/>
                  </a:lnTo>
                  <a:lnTo>
                    <a:pt x="60" y="576"/>
                  </a:lnTo>
                  <a:lnTo>
                    <a:pt x="60" y="576"/>
                  </a:lnTo>
                  <a:lnTo>
                    <a:pt x="48" y="536"/>
                  </a:lnTo>
                  <a:lnTo>
                    <a:pt x="48" y="536"/>
                  </a:lnTo>
                  <a:lnTo>
                    <a:pt x="50" y="514"/>
                  </a:lnTo>
                  <a:lnTo>
                    <a:pt x="52" y="494"/>
                  </a:lnTo>
                  <a:lnTo>
                    <a:pt x="54" y="474"/>
                  </a:lnTo>
                  <a:lnTo>
                    <a:pt x="52" y="466"/>
                  </a:lnTo>
                  <a:lnTo>
                    <a:pt x="52" y="456"/>
                  </a:lnTo>
                  <a:lnTo>
                    <a:pt x="52" y="456"/>
                  </a:lnTo>
                  <a:lnTo>
                    <a:pt x="42" y="446"/>
                  </a:lnTo>
                  <a:lnTo>
                    <a:pt x="42" y="446"/>
                  </a:lnTo>
                  <a:lnTo>
                    <a:pt x="40" y="434"/>
                  </a:lnTo>
                  <a:lnTo>
                    <a:pt x="38" y="422"/>
                  </a:lnTo>
                  <a:lnTo>
                    <a:pt x="30" y="398"/>
                  </a:lnTo>
                  <a:lnTo>
                    <a:pt x="22" y="376"/>
                  </a:lnTo>
                  <a:lnTo>
                    <a:pt x="16" y="356"/>
                  </a:lnTo>
                  <a:lnTo>
                    <a:pt x="16" y="356"/>
                  </a:lnTo>
                  <a:lnTo>
                    <a:pt x="6" y="334"/>
                  </a:lnTo>
                  <a:lnTo>
                    <a:pt x="4" y="326"/>
                  </a:lnTo>
                  <a:lnTo>
                    <a:pt x="2" y="316"/>
                  </a:lnTo>
                  <a:lnTo>
                    <a:pt x="0" y="308"/>
                  </a:lnTo>
                  <a:lnTo>
                    <a:pt x="2" y="300"/>
                  </a:lnTo>
                  <a:lnTo>
                    <a:pt x="6" y="292"/>
                  </a:lnTo>
                  <a:lnTo>
                    <a:pt x="12" y="282"/>
                  </a:lnTo>
                  <a:lnTo>
                    <a:pt x="12" y="282"/>
                  </a:lnTo>
                  <a:lnTo>
                    <a:pt x="16" y="280"/>
                  </a:lnTo>
                  <a:lnTo>
                    <a:pt x="20" y="276"/>
                  </a:lnTo>
                  <a:lnTo>
                    <a:pt x="30" y="264"/>
                  </a:lnTo>
                  <a:lnTo>
                    <a:pt x="42" y="240"/>
                  </a:lnTo>
                  <a:lnTo>
                    <a:pt x="42" y="240"/>
                  </a:lnTo>
                  <a:lnTo>
                    <a:pt x="42" y="188"/>
                  </a:lnTo>
                  <a:lnTo>
                    <a:pt x="42" y="188"/>
                  </a:lnTo>
                  <a:lnTo>
                    <a:pt x="30" y="156"/>
                  </a:lnTo>
                  <a:lnTo>
                    <a:pt x="30" y="156"/>
                  </a:lnTo>
                  <a:lnTo>
                    <a:pt x="22" y="146"/>
                  </a:lnTo>
                  <a:lnTo>
                    <a:pt x="22" y="146"/>
                  </a:lnTo>
                  <a:lnTo>
                    <a:pt x="46" y="126"/>
                  </a:lnTo>
                  <a:lnTo>
                    <a:pt x="46" y="126"/>
                  </a:lnTo>
                  <a:lnTo>
                    <a:pt x="62" y="122"/>
                  </a:lnTo>
                  <a:lnTo>
                    <a:pt x="74" y="118"/>
                  </a:lnTo>
                  <a:lnTo>
                    <a:pt x="78" y="116"/>
                  </a:lnTo>
                  <a:lnTo>
                    <a:pt x="80" y="114"/>
                  </a:lnTo>
                  <a:lnTo>
                    <a:pt x="80" y="114"/>
                  </a:lnTo>
                  <a:lnTo>
                    <a:pt x="88" y="114"/>
                  </a:lnTo>
                  <a:lnTo>
                    <a:pt x="88" y="114"/>
                  </a:lnTo>
                  <a:lnTo>
                    <a:pt x="94" y="106"/>
                  </a:lnTo>
                  <a:lnTo>
                    <a:pt x="102" y="98"/>
                  </a:lnTo>
                  <a:lnTo>
                    <a:pt x="122" y="84"/>
                  </a:lnTo>
                  <a:lnTo>
                    <a:pt x="142" y="72"/>
                  </a:lnTo>
                  <a:lnTo>
                    <a:pt x="160" y="60"/>
                  </a:lnTo>
                  <a:lnTo>
                    <a:pt x="160" y="60"/>
                  </a:lnTo>
                  <a:lnTo>
                    <a:pt x="168" y="52"/>
                  </a:lnTo>
                  <a:lnTo>
                    <a:pt x="176" y="46"/>
                  </a:lnTo>
                  <a:lnTo>
                    <a:pt x="188" y="42"/>
                  </a:lnTo>
                  <a:lnTo>
                    <a:pt x="200" y="38"/>
                  </a:lnTo>
                  <a:lnTo>
                    <a:pt x="226" y="32"/>
                  </a:lnTo>
                  <a:lnTo>
                    <a:pt x="238" y="28"/>
                  </a:lnTo>
                  <a:lnTo>
                    <a:pt x="250" y="22"/>
                  </a:lnTo>
                  <a:lnTo>
                    <a:pt x="250" y="22"/>
                  </a:lnTo>
                  <a:lnTo>
                    <a:pt x="256" y="8"/>
                  </a:lnTo>
                  <a:lnTo>
                    <a:pt x="258" y="4"/>
                  </a:lnTo>
                  <a:lnTo>
                    <a:pt x="260" y="2"/>
                  </a:lnTo>
                  <a:lnTo>
                    <a:pt x="270" y="0"/>
                  </a:lnTo>
                  <a:lnTo>
                    <a:pt x="284" y="0"/>
                  </a:lnTo>
                  <a:lnTo>
                    <a:pt x="284" y="0"/>
                  </a:lnTo>
                  <a:lnTo>
                    <a:pt x="286" y="48"/>
                  </a:lnTo>
                  <a:lnTo>
                    <a:pt x="286" y="48"/>
                  </a:lnTo>
                  <a:lnTo>
                    <a:pt x="292" y="52"/>
                  </a:lnTo>
                  <a:lnTo>
                    <a:pt x="298" y="54"/>
                  </a:lnTo>
                  <a:lnTo>
                    <a:pt x="314" y="56"/>
                  </a:lnTo>
                  <a:lnTo>
                    <a:pt x="314" y="56"/>
                  </a:lnTo>
                  <a:lnTo>
                    <a:pt x="320" y="50"/>
                  </a:lnTo>
                  <a:lnTo>
                    <a:pt x="322" y="44"/>
                  </a:lnTo>
                  <a:lnTo>
                    <a:pt x="326" y="34"/>
                  </a:lnTo>
                  <a:lnTo>
                    <a:pt x="330" y="22"/>
                  </a:lnTo>
                  <a:lnTo>
                    <a:pt x="332" y="18"/>
                  </a:lnTo>
                  <a:lnTo>
                    <a:pt x="334" y="14"/>
                  </a:lnTo>
                  <a:lnTo>
                    <a:pt x="334" y="14"/>
                  </a:lnTo>
                  <a:lnTo>
                    <a:pt x="338" y="24"/>
                  </a:lnTo>
                  <a:lnTo>
                    <a:pt x="344" y="36"/>
                  </a:lnTo>
                  <a:lnTo>
                    <a:pt x="350" y="42"/>
                  </a:lnTo>
                  <a:lnTo>
                    <a:pt x="356" y="46"/>
                  </a:lnTo>
                  <a:lnTo>
                    <a:pt x="362" y="50"/>
                  </a:lnTo>
                  <a:lnTo>
                    <a:pt x="370" y="54"/>
                  </a:lnTo>
                  <a:lnTo>
                    <a:pt x="370" y="54"/>
                  </a:lnTo>
                  <a:lnTo>
                    <a:pt x="384" y="54"/>
                  </a:lnTo>
                  <a:lnTo>
                    <a:pt x="396" y="52"/>
                  </a:lnTo>
                  <a:lnTo>
                    <a:pt x="410" y="48"/>
                  </a:lnTo>
                  <a:lnTo>
                    <a:pt x="424" y="42"/>
                  </a:lnTo>
                  <a:lnTo>
                    <a:pt x="424" y="42"/>
                  </a:lnTo>
                  <a:lnTo>
                    <a:pt x="442" y="42"/>
                  </a:lnTo>
                  <a:lnTo>
                    <a:pt x="442" y="42"/>
                  </a:lnTo>
                  <a:lnTo>
                    <a:pt x="438" y="48"/>
                  </a:lnTo>
                  <a:lnTo>
                    <a:pt x="432" y="54"/>
                  </a:lnTo>
                  <a:lnTo>
                    <a:pt x="422" y="66"/>
                  </a:lnTo>
                  <a:lnTo>
                    <a:pt x="418" y="74"/>
                  </a:lnTo>
                  <a:lnTo>
                    <a:pt x="414" y="80"/>
                  </a:lnTo>
                  <a:lnTo>
                    <a:pt x="414" y="88"/>
                  </a:lnTo>
                  <a:lnTo>
                    <a:pt x="414" y="96"/>
                  </a:lnTo>
                  <a:lnTo>
                    <a:pt x="414" y="96"/>
                  </a:lnTo>
                  <a:lnTo>
                    <a:pt x="428" y="112"/>
                  </a:lnTo>
                  <a:lnTo>
                    <a:pt x="440" y="128"/>
                  </a:lnTo>
                  <a:lnTo>
                    <a:pt x="452" y="146"/>
                  </a:lnTo>
                  <a:lnTo>
                    <a:pt x="466" y="168"/>
                  </a:lnTo>
                  <a:lnTo>
                    <a:pt x="466" y="168"/>
                  </a:lnTo>
                  <a:lnTo>
                    <a:pt x="464" y="192"/>
                  </a:lnTo>
                  <a:lnTo>
                    <a:pt x="464" y="192"/>
                  </a:lnTo>
                  <a:lnTo>
                    <a:pt x="460" y="196"/>
                  </a:lnTo>
                  <a:lnTo>
                    <a:pt x="456" y="202"/>
                  </a:lnTo>
                  <a:lnTo>
                    <a:pt x="450" y="218"/>
                  </a:lnTo>
                  <a:lnTo>
                    <a:pt x="450" y="218"/>
                  </a:lnTo>
                  <a:lnTo>
                    <a:pt x="440" y="228"/>
                  </a:lnTo>
                  <a:lnTo>
                    <a:pt x="430" y="236"/>
                  </a:lnTo>
                  <a:lnTo>
                    <a:pt x="422" y="240"/>
                  </a:lnTo>
                  <a:lnTo>
                    <a:pt x="414" y="242"/>
                  </a:lnTo>
                  <a:lnTo>
                    <a:pt x="396" y="244"/>
                  </a:lnTo>
                  <a:lnTo>
                    <a:pt x="386" y="246"/>
                  </a:lnTo>
                  <a:lnTo>
                    <a:pt x="376" y="250"/>
                  </a:lnTo>
                  <a:lnTo>
                    <a:pt x="376" y="250"/>
                  </a:lnTo>
                  <a:lnTo>
                    <a:pt x="360" y="262"/>
                  </a:lnTo>
                  <a:lnTo>
                    <a:pt x="352" y="272"/>
                  </a:lnTo>
                  <a:lnTo>
                    <a:pt x="348" y="276"/>
                  </a:lnTo>
                  <a:lnTo>
                    <a:pt x="348" y="282"/>
                  </a:lnTo>
                  <a:lnTo>
                    <a:pt x="348" y="304"/>
                  </a:lnTo>
                  <a:lnTo>
                    <a:pt x="348" y="304"/>
                  </a:lnTo>
                  <a:lnTo>
                    <a:pt x="354" y="312"/>
                  </a:lnTo>
                  <a:lnTo>
                    <a:pt x="356" y="322"/>
                  </a:lnTo>
                  <a:lnTo>
                    <a:pt x="354" y="332"/>
                  </a:lnTo>
                  <a:lnTo>
                    <a:pt x="350" y="344"/>
                  </a:lnTo>
                  <a:lnTo>
                    <a:pt x="350" y="344"/>
                  </a:lnTo>
                  <a:lnTo>
                    <a:pt x="328" y="366"/>
                  </a:lnTo>
                  <a:lnTo>
                    <a:pt x="328" y="366"/>
                  </a:lnTo>
                  <a:lnTo>
                    <a:pt x="308" y="382"/>
                  </a:lnTo>
                  <a:lnTo>
                    <a:pt x="302" y="386"/>
                  </a:lnTo>
                  <a:lnTo>
                    <a:pt x="298" y="392"/>
                  </a:lnTo>
                  <a:lnTo>
                    <a:pt x="296" y="400"/>
                  </a:lnTo>
                  <a:lnTo>
                    <a:pt x="296" y="408"/>
                  </a:lnTo>
                  <a:lnTo>
                    <a:pt x="300" y="440"/>
                  </a:lnTo>
                  <a:lnTo>
                    <a:pt x="300" y="440"/>
                  </a:lnTo>
                  <a:lnTo>
                    <a:pt x="292" y="468"/>
                  </a:lnTo>
                  <a:lnTo>
                    <a:pt x="292" y="468"/>
                  </a:lnTo>
                  <a:lnTo>
                    <a:pt x="278" y="480"/>
                  </a:lnTo>
                  <a:lnTo>
                    <a:pt x="270" y="490"/>
                  </a:lnTo>
                  <a:lnTo>
                    <a:pt x="266" y="496"/>
                  </a:lnTo>
                  <a:lnTo>
                    <a:pt x="264" y="502"/>
                  </a:lnTo>
                  <a:lnTo>
                    <a:pt x="264" y="522"/>
                  </a:lnTo>
                  <a:lnTo>
                    <a:pt x="264" y="522"/>
                  </a:lnTo>
                  <a:lnTo>
                    <a:pt x="266" y="546"/>
                  </a:lnTo>
                  <a:lnTo>
                    <a:pt x="266" y="546"/>
                  </a:lnTo>
                  <a:lnTo>
                    <a:pt x="262" y="560"/>
                  </a:lnTo>
                  <a:lnTo>
                    <a:pt x="256" y="576"/>
                  </a:lnTo>
                  <a:lnTo>
                    <a:pt x="254" y="596"/>
                  </a:lnTo>
                  <a:lnTo>
                    <a:pt x="254" y="614"/>
                  </a:lnTo>
                  <a:lnTo>
                    <a:pt x="254" y="614"/>
                  </a:lnTo>
                  <a:lnTo>
                    <a:pt x="260" y="630"/>
                  </a:lnTo>
                  <a:lnTo>
                    <a:pt x="260" y="630"/>
                  </a:lnTo>
                  <a:lnTo>
                    <a:pt x="224" y="650"/>
                  </a:lnTo>
                  <a:lnTo>
                    <a:pt x="224" y="650"/>
                  </a:lnTo>
                  <a:lnTo>
                    <a:pt x="216" y="642"/>
                  </a:lnTo>
                  <a:lnTo>
                    <a:pt x="206" y="638"/>
                  </a:lnTo>
                  <a:lnTo>
                    <a:pt x="196" y="636"/>
                  </a:lnTo>
                  <a:lnTo>
                    <a:pt x="188" y="638"/>
                  </a:lnTo>
                  <a:lnTo>
                    <a:pt x="178" y="642"/>
                  </a:lnTo>
                  <a:lnTo>
                    <a:pt x="168" y="646"/>
                  </a:lnTo>
                  <a:lnTo>
                    <a:pt x="148" y="654"/>
                  </a:lnTo>
                  <a:lnTo>
                    <a:pt x="148" y="654"/>
                  </a:lnTo>
                  <a:lnTo>
                    <a:pt x="134" y="660"/>
                  </a:lnTo>
                  <a:lnTo>
                    <a:pt x="118" y="666"/>
                  </a:lnTo>
                  <a:lnTo>
                    <a:pt x="118" y="666"/>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9"/>
            <p:cNvSpPr>
              <a:spLocks/>
            </p:cNvSpPr>
            <p:nvPr/>
          </p:nvSpPr>
          <p:spPr bwMode="auto">
            <a:xfrm>
              <a:off x="2360" y="2474"/>
              <a:ext cx="972" cy="956"/>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2" h="956">
                  <a:moveTo>
                    <a:pt x="432" y="956"/>
                  </a:moveTo>
                  <a:lnTo>
                    <a:pt x="432" y="956"/>
                  </a:lnTo>
                  <a:lnTo>
                    <a:pt x="422" y="952"/>
                  </a:lnTo>
                  <a:lnTo>
                    <a:pt x="422" y="952"/>
                  </a:lnTo>
                  <a:lnTo>
                    <a:pt x="406" y="942"/>
                  </a:lnTo>
                  <a:lnTo>
                    <a:pt x="392" y="934"/>
                  </a:lnTo>
                  <a:lnTo>
                    <a:pt x="380" y="928"/>
                  </a:lnTo>
                  <a:lnTo>
                    <a:pt x="368" y="920"/>
                  </a:lnTo>
                  <a:lnTo>
                    <a:pt x="368" y="920"/>
                  </a:lnTo>
                  <a:lnTo>
                    <a:pt x="354" y="904"/>
                  </a:lnTo>
                  <a:lnTo>
                    <a:pt x="354" y="904"/>
                  </a:lnTo>
                  <a:lnTo>
                    <a:pt x="354" y="888"/>
                  </a:lnTo>
                  <a:lnTo>
                    <a:pt x="354" y="888"/>
                  </a:lnTo>
                  <a:lnTo>
                    <a:pt x="362" y="878"/>
                  </a:lnTo>
                  <a:lnTo>
                    <a:pt x="368" y="866"/>
                  </a:lnTo>
                  <a:lnTo>
                    <a:pt x="370" y="858"/>
                  </a:lnTo>
                  <a:lnTo>
                    <a:pt x="368" y="848"/>
                  </a:lnTo>
                  <a:lnTo>
                    <a:pt x="366" y="840"/>
                  </a:lnTo>
                  <a:lnTo>
                    <a:pt x="362" y="832"/>
                  </a:lnTo>
                  <a:lnTo>
                    <a:pt x="350" y="816"/>
                  </a:lnTo>
                  <a:lnTo>
                    <a:pt x="350" y="816"/>
                  </a:lnTo>
                  <a:lnTo>
                    <a:pt x="342" y="808"/>
                  </a:lnTo>
                  <a:lnTo>
                    <a:pt x="336" y="798"/>
                  </a:lnTo>
                  <a:lnTo>
                    <a:pt x="324" y="780"/>
                  </a:lnTo>
                  <a:lnTo>
                    <a:pt x="316" y="764"/>
                  </a:lnTo>
                  <a:lnTo>
                    <a:pt x="306" y="750"/>
                  </a:lnTo>
                  <a:lnTo>
                    <a:pt x="306" y="750"/>
                  </a:lnTo>
                  <a:lnTo>
                    <a:pt x="298" y="730"/>
                  </a:lnTo>
                  <a:lnTo>
                    <a:pt x="294" y="726"/>
                  </a:lnTo>
                  <a:lnTo>
                    <a:pt x="290" y="722"/>
                  </a:lnTo>
                  <a:lnTo>
                    <a:pt x="286" y="720"/>
                  </a:lnTo>
                  <a:lnTo>
                    <a:pt x="282" y="720"/>
                  </a:lnTo>
                  <a:lnTo>
                    <a:pt x="266" y="720"/>
                  </a:lnTo>
                  <a:lnTo>
                    <a:pt x="266" y="720"/>
                  </a:lnTo>
                  <a:lnTo>
                    <a:pt x="248" y="712"/>
                  </a:lnTo>
                  <a:lnTo>
                    <a:pt x="248" y="712"/>
                  </a:lnTo>
                  <a:lnTo>
                    <a:pt x="224" y="678"/>
                  </a:lnTo>
                  <a:lnTo>
                    <a:pt x="224" y="678"/>
                  </a:lnTo>
                  <a:lnTo>
                    <a:pt x="206" y="626"/>
                  </a:lnTo>
                  <a:lnTo>
                    <a:pt x="206" y="626"/>
                  </a:lnTo>
                  <a:lnTo>
                    <a:pt x="192" y="608"/>
                  </a:lnTo>
                  <a:lnTo>
                    <a:pt x="192" y="608"/>
                  </a:lnTo>
                  <a:lnTo>
                    <a:pt x="178" y="608"/>
                  </a:lnTo>
                  <a:lnTo>
                    <a:pt x="170" y="614"/>
                  </a:lnTo>
                  <a:lnTo>
                    <a:pt x="164" y="620"/>
                  </a:lnTo>
                  <a:lnTo>
                    <a:pt x="162" y="630"/>
                  </a:lnTo>
                  <a:lnTo>
                    <a:pt x="162" y="652"/>
                  </a:lnTo>
                  <a:lnTo>
                    <a:pt x="160" y="662"/>
                  </a:lnTo>
                  <a:lnTo>
                    <a:pt x="156" y="674"/>
                  </a:lnTo>
                  <a:lnTo>
                    <a:pt x="156" y="674"/>
                  </a:lnTo>
                  <a:lnTo>
                    <a:pt x="148" y="670"/>
                  </a:lnTo>
                  <a:lnTo>
                    <a:pt x="148" y="670"/>
                  </a:lnTo>
                  <a:lnTo>
                    <a:pt x="146" y="652"/>
                  </a:lnTo>
                  <a:lnTo>
                    <a:pt x="140" y="634"/>
                  </a:lnTo>
                  <a:lnTo>
                    <a:pt x="134" y="620"/>
                  </a:lnTo>
                  <a:lnTo>
                    <a:pt x="130" y="606"/>
                  </a:lnTo>
                  <a:lnTo>
                    <a:pt x="130" y="606"/>
                  </a:lnTo>
                  <a:lnTo>
                    <a:pt x="134" y="602"/>
                  </a:lnTo>
                  <a:lnTo>
                    <a:pt x="136" y="598"/>
                  </a:lnTo>
                  <a:lnTo>
                    <a:pt x="138" y="590"/>
                  </a:lnTo>
                  <a:lnTo>
                    <a:pt x="138" y="576"/>
                  </a:lnTo>
                  <a:lnTo>
                    <a:pt x="138" y="576"/>
                  </a:lnTo>
                  <a:lnTo>
                    <a:pt x="142" y="538"/>
                  </a:lnTo>
                  <a:lnTo>
                    <a:pt x="142" y="538"/>
                  </a:lnTo>
                  <a:lnTo>
                    <a:pt x="134" y="518"/>
                  </a:lnTo>
                  <a:lnTo>
                    <a:pt x="130" y="500"/>
                  </a:lnTo>
                  <a:lnTo>
                    <a:pt x="128" y="482"/>
                  </a:lnTo>
                  <a:lnTo>
                    <a:pt x="130" y="466"/>
                  </a:lnTo>
                  <a:lnTo>
                    <a:pt x="130" y="466"/>
                  </a:lnTo>
                  <a:lnTo>
                    <a:pt x="140" y="454"/>
                  </a:lnTo>
                  <a:lnTo>
                    <a:pt x="150" y="442"/>
                  </a:lnTo>
                  <a:lnTo>
                    <a:pt x="150" y="442"/>
                  </a:lnTo>
                  <a:lnTo>
                    <a:pt x="146" y="396"/>
                  </a:lnTo>
                  <a:lnTo>
                    <a:pt x="146" y="396"/>
                  </a:lnTo>
                  <a:lnTo>
                    <a:pt x="124" y="364"/>
                  </a:lnTo>
                  <a:lnTo>
                    <a:pt x="124" y="364"/>
                  </a:lnTo>
                  <a:lnTo>
                    <a:pt x="114" y="326"/>
                  </a:lnTo>
                  <a:lnTo>
                    <a:pt x="110" y="312"/>
                  </a:lnTo>
                  <a:lnTo>
                    <a:pt x="104" y="300"/>
                  </a:lnTo>
                  <a:lnTo>
                    <a:pt x="104" y="300"/>
                  </a:lnTo>
                  <a:lnTo>
                    <a:pt x="84" y="276"/>
                  </a:lnTo>
                  <a:lnTo>
                    <a:pt x="68" y="254"/>
                  </a:lnTo>
                  <a:lnTo>
                    <a:pt x="54" y="232"/>
                  </a:lnTo>
                  <a:lnTo>
                    <a:pt x="50" y="222"/>
                  </a:lnTo>
                  <a:lnTo>
                    <a:pt x="48" y="212"/>
                  </a:lnTo>
                  <a:lnTo>
                    <a:pt x="48" y="212"/>
                  </a:lnTo>
                  <a:lnTo>
                    <a:pt x="12" y="188"/>
                  </a:lnTo>
                  <a:lnTo>
                    <a:pt x="12" y="188"/>
                  </a:lnTo>
                  <a:lnTo>
                    <a:pt x="6" y="178"/>
                  </a:lnTo>
                  <a:lnTo>
                    <a:pt x="6" y="178"/>
                  </a:lnTo>
                  <a:lnTo>
                    <a:pt x="0" y="178"/>
                  </a:lnTo>
                  <a:lnTo>
                    <a:pt x="0" y="178"/>
                  </a:lnTo>
                  <a:lnTo>
                    <a:pt x="0" y="154"/>
                  </a:lnTo>
                  <a:lnTo>
                    <a:pt x="0" y="142"/>
                  </a:lnTo>
                  <a:lnTo>
                    <a:pt x="2" y="134"/>
                  </a:lnTo>
                  <a:lnTo>
                    <a:pt x="2" y="134"/>
                  </a:lnTo>
                  <a:lnTo>
                    <a:pt x="10" y="130"/>
                  </a:lnTo>
                  <a:lnTo>
                    <a:pt x="16" y="124"/>
                  </a:lnTo>
                  <a:lnTo>
                    <a:pt x="20" y="118"/>
                  </a:lnTo>
                  <a:lnTo>
                    <a:pt x="22" y="110"/>
                  </a:lnTo>
                  <a:lnTo>
                    <a:pt x="24" y="96"/>
                  </a:lnTo>
                  <a:lnTo>
                    <a:pt x="26" y="80"/>
                  </a:lnTo>
                  <a:lnTo>
                    <a:pt x="26" y="80"/>
                  </a:lnTo>
                  <a:lnTo>
                    <a:pt x="0" y="50"/>
                  </a:lnTo>
                  <a:lnTo>
                    <a:pt x="0" y="50"/>
                  </a:lnTo>
                  <a:lnTo>
                    <a:pt x="0" y="28"/>
                  </a:lnTo>
                  <a:lnTo>
                    <a:pt x="0" y="28"/>
                  </a:lnTo>
                  <a:lnTo>
                    <a:pt x="74" y="24"/>
                  </a:lnTo>
                  <a:lnTo>
                    <a:pt x="74" y="24"/>
                  </a:lnTo>
                  <a:lnTo>
                    <a:pt x="82" y="28"/>
                  </a:lnTo>
                  <a:lnTo>
                    <a:pt x="92" y="38"/>
                  </a:lnTo>
                  <a:lnTo>
                    <a:pt x="102" y="50"/>
                  </a:lnTo>
                  <a:lnTo>
                    <a:pt x="112" y="64"/>
                  </a:lnTo>
                  <a:lnTo>
                    <a:pt x="112" y="64"/>
                  </a:lnTo>
                  <a:lnTo>
                    <a:pt x="112" y="76"/>
                  </a:lnTo>
                  <a:lnTo>
                    <a:pt x="116" y="88"/>
                  </a:lnTo>
                  <a:lnTo>
                    <a:pt x="122" y="98"/>
                  </a:lnTo>
                  <a:lnTo>
                    <a:pt x="128" y="110"/>
                  </a:lnTo>
                  <a:lnTo>
                    <a:pt x="146" y="132"/>
                  </a:lnTo>
                  <a:lnTo>
                    <a:pt x="166" y="152"/>
                  </a:lnTo>
                  <a:lnTo>
                    <a:pt x="166" y="152"/>
                  </a:lnTo>
                  <a:lnTo>
                    <a:pt x="174" y="152"/>
                  </a:lnTo>
                  <a:lnTo>
                    <a:pt x="182" y="154"/>
                  </a:lnTo>
                  <a:lnTo>
                    <a:pt x="186" y="156"/>
                  </a:lnTo>
                  <a:lnTo>
                    <a:pt x="190" y="158"/>
                  </a:lnTo>
                  <a:lnTo>
                    <a:pt x="200" y="172"/>
                  </a:lnTo>
                  <a:lnTo>
                    <a:pt x="200" y="172"/>
                  </a:lnTo>
                  <a:lnTo>
                    <a:pt x="208" y="170"/>
                  </a:lnTo>
                  <a:lnTo>
                    <a:pt x="216" y="170"/>
                  </a:lnTo>
                  <a:lnTo>
                    <a:pt x="224" y="166"/>
                  </a:lnTo>
                  <a:lnTo>
                    <a:pt x="236" y="158"/>
                  </a:lnTo>
                  <a:lnTo>
                    <a:pt x="236" y="158"/>
                  </a:lnTo>
                  <a:lnTo>
                    <a:pt x="242" y="158"/>
                  </a:lnTo>
                  <a:lnTo>
                    <a:pt x="242" y="158"/>
                  </a:lnTo>
                  <a:lnTo>
                    <a:pt x="248" y="162"/>
                  </a:lnTo>
                  <a:lnTo>
                    <a:pt x="248" y="162"/>
                  </a:lnTo>
                  <a:lnTo>
                    <a:pt x="248" y="166"/>
                  </a:lnTo>
                  <a:lnTo>
                    <a:pt x="250" y="170"/>
                  </a:lnTo>
                  <a:lnTo>
                    <a:pt x="254" y="172"/>
                  </a:lnTo>
                  <a:lnTo>
                    <a:pt x="258" y="174"/>
                  </a:lnTo>
                  <a:lnTo>
                    <a:pt x="270" y="176"/>
                  </a:lnTo>
                  <a:lnTo>
                    <a:pt x="282" y="178"/>
                  </a:lnTo>
                  <a:lnTo>
                    <a:pt x="282" y="178"/>
                  </a:lnTo>
                  <a:lnTo>
                    <a:pt x="290" y="188"/>
                  </a:lnTo>
                  <a:lnTo>
                    <a:pt x="290" y="188"/>
                  </a:lnTo>
                  <a:lnTo>
                    <a:pt x="310" y="188"/>
                  </a:lnTo>
                  <a:lnTo>
                    <a:pt x="310" y="188"/>
                  </a:lnTo>
                  <a:lnTo>
                    <a:pt x="328" y="174"/>
                  </a:lnTo>
                  <a:lnTo>
                    <a:pt x="328" y="174"/>
                  </a:lnTo>
                  <a:lnTo>
                    <a:pt x="374" y="166"/>
                  </a:lnTo>
                  <a:lnTo>
                    <a:pt x="374" y="166"/>
                  </a:lnTo>
                  <a:lnTo>
                    <a:pt x="378" y="160"/>
                  </a:lnTo>
                  <a:lnTo>
                    <a:pt x="382" y="154"/>
                  </a:lnTo>
                  <a:lnTo>
                    <a:pt x="382" y="154"/>
                  </a:lnTo>
                  <a:lnTo>
                    <a:pt x="382" y="142"/>
                  </a:lnTo>
                  <a:lnTo>
                    <a:pt x="378" y="128"/>
                  </a:lnTo>
                  <a:lnTo>
                    <a:pt x="372" y="104"/>
                  </a:lnTo>
                  <a:lnTo>
                    <a:pt x="368" y="92"/>
                  </a:lnTo>
                  <a:lnTo>
                    <a:pt x="366" y="80"/>
                  </a:lnTo>
                  <a:lnTo>
                    <a:pt x="368" y="72"/>
                  </a:lnTo>
                  <a:lnTo>
                    <a:pt x="370" y="66"/>
                  </a:lnTo>
                  <a:lnTo>
                    <a:pt x="370" y="66"/>
                  </a:lnTo>
                  <a:lnTo>
                    <a:pt x="376" y="70"/>
                  </a:lnTo>
                  <a:lnTo>
                    <a:pt x="384" y="78"/>
                  </a:lnTo>
                  <a:lnTo>
                    <a:pt x="392" y="84"/>
                  </a:lnTo>
                  <a:lnTo>
                    <a:pt x="406" y="92"/>
                  </a:lnTo>
                  <a:lnTo>
                    <a:pt x="406" y="92"/>
                  </a:lnTo>
                  <a:lnTo>
                    <a:pt x="412" y="100"/>
                  </a:lnTo>
                  <a:lnTo>
                    <a:pt x="412" y="100"/>
                  </a:lnTo>
                  <a:lnTo>
                    <a:pt x="424" y="104"/>
                  </a:lnTo>
                  <a:lnTo>
                    <a:pt x="438" y="104"/>
                  </a:lnTo>
                  <a:lnTo>
                    <a:pt x="452" y="104"/>
                  </a:lnTo>
                  <a:lnTo>
                    <a:pt x="468" y="100"/>
                  </a:lnTo>
                  <a:lnTo>
                    <a:pt x="468" y="100"/>
                  </a:lnTo>
                  <a:lnTo>
                    <a:pt x="484" y="84"/>
                  </a:lnTo>
                  <a:lnTo>
                    <a:pt x="484" y="84"/>
                  </a:lnTo>
                  <a:lnTo>
                    <a:pt x="482" y="64"/>
                  </a:lnTo>
                  <a:lnTo>
                    <a:pt x="478" y="50"/>
                  </a:lnTo>
                  <a:lnTo>
                    <a:pt x="474" y="40"/>
                  </a:lnTo>
                  <a:lnTo>
                    <a:pt x="472" y="30"/>
                  </a:lnTo>
                  <a:lnTo>
                    <a:pt x="472" y="30"/>
                  </a:lnTo>
                  <a:lnTo>
                    <a:pt x="482" y="18"/>
                  </a:lnTo>
                  <a:lnTo>
                    <a:pt x="494" y="8"/>
                  </a:lnTo>
                  <a:lnTo>
                    <a:pt x="502" y="2"/>
                  </a:lnTo>
                  <a:lnTo>
                    <a:pt x="508" y="0"/>
                  </a:lnTo>
                  <a:lnTo>
                    <a:pt x="516" y="0"/>
                  </a:lnTo>
                  <a:lnTo>
                    <a:pt x="526" y="4"/>
                  </a:lnTo>
                  <a:lnTo>
                    <a:pt x="526" y="4"/>
                  </a:lnTo>
                  <a:lnTo>
                    <a:pt x="530" y="16"/>
                  </a:lnTo>
                  <a:lnTo>
                    <a:pt x="536" y="26"/>
                  </a:lnTo>
                  <a:lnTo>
                    <a:pt x="546" y="36"/>
                  </a:lnTo>
                  <a:lnTo>
                    <a:pt x="562" y="50"/>
                  </a:lnTo>
                  <a:lnTo>
                    <a:pt x="562" y="50"/>
                  </a:lnTo>
                  <a:lnTo>
                    <a:pt x="588" y="60"/>
                  </a:lnTo>
                  <a:lnTo>
                    <a:pt x="588" y="60"/>
                  </a:lnTo>
                  <a:lnTo>
                    <a:pt x="598" y="72"/>
                  </a:lnTo>
                  <a:lnTo>
                    <a:pt x="612" y="84"/>
                  </a:lnTo>
                  <a:lnTo>
                    <a:pt x="628" y="98"/>
                  </a:lnTo>
                  <a:lnTo>
                    <a:pt x="636" y="106"/>
                  </a:lnTo>
                  <a:lnTo>
                    <a:pt x="642" y="118"/>
                  </a:lnTo>
                  <a:lnTo>
                    <a:pt x="642" y="118"/>
                  </a:lnTo>
                  <a:lnTo>
                    <a:pt x="650" y="138"/>
                  </a:lnTo>
                  <a:lnTo>
                    <a:pt x="650" y="138"/>
                  </a:lnTo>
                  <a:lnTo>
                    <a:pt x="656" y="150"/>
                  </a:lnTo>
                  <a:lnTo>
                    <a:pt x="666" y="164"/>
                  </a:lnTo>
                  <a:lnTo>
                    <a:pt x="678" y="176"/>
                  </a:lnTo>
                  <a:lnTo>
                    <a:pt x="686" y="182"/>
                  </a:lnTo>
                  <a:lnTo>
                    <a:pt x="694" y="184"/>
                  </a:lnTo>
                  <a:lnTo>
                    <a:pt x="694" y="184"/>
                  </a:lnTo>
                  <a:lnTo>
                    <a:pt x="764" y="184"/>
                  </a:lnTo>
                  <a:lnTo>
                    <a:pt x="764" y="184"/>
                  </a:lnTo>
                  <a:lnTo>
                    <a:pt x="774" y="178"/>
                  </a:lnTo>
                  <a:lnTo>
                    <a:pt x="786" y="172"/>
                  </a:lnTo>
                  <a:lnTo>
                    <a:pt x="798" y="168"/>
                  </a:lnTo>
                  <a:lnTo>
                    <a:pt x="812" y="168"/>
                  </a:lnTo>
                  <a:lnTo>
                    <a:pt x="812" y="168"/>
                  </a:lnTo>
                  <a:lnTo>
                    <a:pt x="858" y="184"/>
                  </a:lnTo>
                  <a:lnTo>
                    <a:pt x="858" y="184"/>
                  </a:lnTo>
                  <a:lnTo>
                    <a:pt x="900" y="184"/>
                  </a:lnTo>
                  <a:lnTo>
                    <a:pt x="900" y="184"/>
                  </a:lnTo>
                  <a:lnTo>
                    <a:pt x="920" y="202"/>
                  </a:lnTo>
                  <a:lnTo>
                    <a:pt x="932" y="208"/>
                  </a:lnTo>
                  <a:lnTo>
                    <a:pt x="952" y="210"/>
                  </a:lnTo>
                  <a:lnTo>
                    <a:pt x="952" y="210"/>
                  </a:lnTo>
                  <a:lnTo>
                    <a:pt x="972" y="228"/>
                  </a:lnTo>
                  <a:lnTo>
                    <a:pt x="972" y="228"/>
                  </a:lnTo>
                  <a:lnTo>
                    <a:pt x="972" y="278"/>
                  </a:lnTo>
                  <a:lnTo>
                    <a:pt x="972" y="278"/>
                  </a:lnTo>
                  <a:lnTo>
                    <a:pt x="958" y="296"/>
                  </a:lnTo>
                  <a:lnTo>
                    <a:pt x="946" y="316"/>
                  </a:lnTo>
                  <a:lnTo>
                    <a:pt x="938" y="336"/>
                  </a:lnTo>
                  <a:lnTo>
                    <a:pt x="930" y="358"/>
                  </a:lnTo>
                  <a:lnTo>
                    <a:pt x="930" y="358"/>
                  </a:lnTo>
                  <a:lnTo>
                    <a:pt x="908" y="388"/>
                  </a:lnTo>
                  <a:lnTo>
                    <a:pt x="880" y="418"/>
                  </a:lnTo>
                  <a:lnTo>
                    <a:pt x="880" y="418"/>
                  </a:lnTo>
                  <a:lnTo>
                    <a:pt x="866" y="422"/>
                  </a:lnTo>
                  <a:lnTo>
                    <a:pt x="856" y="422"/>
                  </a:lnTo>
                  <a:lnTo>
                    <a:pt x="846" y="420"/>
                  </a:lnTo>
                  <a:lnTo>
                    <a:pt x="840" y="418"/>
                  </a:lnTo>
                  <a:lnTo>
                    <a:pt x="828" y="406"/>
                  </a:lnTo>
                  <a:lnTo>
                    <a:pt x="812" y="394"/>
                  </a:lnTo>
                  <a:lnTo>
                    <a:pt x="812" y="394"/>
                  </a:lnTo>
                  <a:lnTo>
                    <a:pt x="806" y="388"/>
                  </a:lnTo>
                  <a:lnTo>
                    <a:pt x="800" y="382"/>
                  </a:lnTo>
                  <a:lnTo>
                    <a:pt x="788" y="376"/>
                  </a:lnTo>
                  <a:lnTo>
                    <a:pt x="778" y="374"/>
                  </a:lnTo>
                  <a:lnTo>
                    <a:pt x="768" y="374"/>
                  </a:lnTo>
                  <a:lnTo>
                    <a:pt x="768" y="374"/>
                  </a:lnTo>
                  <a:lnTo>
                    <a:pt x="764" y="382"/>
                  </a:lnTo>
                  <a:lnTo>
                    <a:pt x="764" y="382"/>
                  </a:lnTo>
                  <a:lnTo>
                    <a:pt x="764" y="422"/>
                  </a:lnTo>
                  <a:lnTo>
                    <a:pt x="764" y="422"/>
                  </a:lnTo>
                  <a:lnTo>
                    <a:pt x="768" y="434"/>
                  </a:lnTo>
                  <a:lnTo>
                    <a:pt x="772" y="446"/>
                  </a:lnTo>
                  <a:lnTo>
                    <a:pt x="772" y="460"/>
                  </a:lnTo>
                  <a:lnTo>
                    <a:pt x="772" y="478"/>
                  </a:lnTo>
                  <a:lnTo>
                    <a:pt x="772" y="478"/>
                  </a:lnTo>
                  <a:lnTo>
                    <a:pt x="770" y="492"/>
                  </a:lnTo>
                  <a:lnTo>
                    <a:pt x="766" y="510"/>
                  </a:lnTo>
                  <a:lnTo>
                    <a:pt x="766" y="528"/>
                  </a:lnTo>
                  <a:lnTo>
                    <a:pt x="768" y="548"/>
                  </a:lnTo>
                  <a:lnTo>
                    <a:pt x="768" y="548"/>
                  </a:lnTo>
                  <a:lnTo>
                    <a:pt x="784" y="564"/>
                  </a:lnTo>
                  <a:lnTo>
                    <a:pt x="784" y="564"/>
                  </a:lnTo>
                  <a:lnTo>
                    <a:pt x="790" y="568"/>
                  </a:lnTo>
                  <a:lnTo>
                    <a:pt x="796" y="574"/>
                  </a:lnTo>
                  <a:lnTo>
                    <a:pt x="802" y="582"/>
                  </a:lnTo>
                  <a:lnTo>
                    <a:pt x="808" y="592"/>
                  </a:lnTo>
                  <a:lnTo>
                    <a:pt x="810" y="602"/>
                  </a:lnTo>
                  <a:lnTo>
                    <a:pt x="810" y="612"/>
                  </a:lnTo>
                  <a:lnTo>
                    <a:pt x="808" y="622"/>
                  </a:lnTo>
                  <a:lnTo>
                    <a:pt x="800" y="632"/>
                  </a:lnTo>
                  <a:lnTo>
                    <a:pt x="800" y="632"/>
                  </a:lnTo>
                  <a:lnTo>
                    <a:pt x="786" y="640"/>
                  </a:lnTo>
                  <a:lnTo>
                    <a:pt x="780" y="646"/>
                  </a:lnTo>
                  <a:lnTo>
                    <a:pt x="778" y="650"/>
                  </a:lnTo>
                  <a:lnTo>
                    <a:pt x="776" y="656"/>
                  </a:lnTo>
                  <a:lnTo>
                    <a:pt x="776" y="674"/>
                  </a:lnTo>
                  <a:lnTo>
                    <a:pt x="776" y="674"/>
                  </a:lnTo>
                  <a:lnTo>
                    <a:pt x="782" y="680"/>
                  </a:lnTo>
                  <a:lnTo>
                    <a:pt x="788" y="686"/>
                  </a:lnTo>
                  <a:lnTo>
                    <a:pt x="806" y="694"/>
                  </a:lnTo>
                  <a:lnTo>
                    <a:pt x="828" y="702"/>
                  </a:lnTo>
                  <a:lnTo>
                    <a:pt x="840" y="710"/>
                  </a:lnTo>
                  <a:lnTo>
                    <a:pt x="850" y="718"/>
                  </a:lnTo>
                  <a:lnTo>
                    <a:pt x="850" y="718"/>
                  </a:lnTo>
                  <a:lnTo>
                    <a:pt x="848" y="740"/>
                  </a:lnTo>
                  <a:lnTo>
                    <a:pt x="846" y="752"/>
                  </a:lnTo>
                  <a:lnTo>
                    <a:pt x="842" y="756"/>
                  </a:lnTo>
                  <a:lnTo>
                    <a:pt x="840" y="762"/>
                  </a:lnTo>
                  <a:lnTo>
                    <a:pt x="840" y="762"/>
                  </a:lnTo>
                  <a:lnTo>
                    <a:pt x="818" y="760"/>
                  </a:lnTo>
                  <a:lnTo>
                    <a:pt x="796" y="758"/>
                  </a:lnTo>
                  <a:lnTo>
                    <a:pt x="778" y="754"/>
                  </a:lnTo>
                  <a:lnTo>
                    <a:pt x="764" y="748"/>
                  </a:lnTo>
                  <a:lnTo>
                    <a:pt x="764" y="748"/>
                  </a:lnTo>
                  <a:lnTo>
                    <a:pt x="762" y="734"/>
                  </a:lnTo>
                  <a:lnTo>
                    <a:pt x="760" y="722"/>
                  </a:lnTo>
                  <a:lnTo>
                    <a:pt x="756" y="712"/>
                  </a:lnTo>
                  <a:lnTo>
                    <a:pt x="752" y="702"/>
                  </a:lnTo>
                  <a:lnTo>
                    <a:pt x="752" y="702"/>
                  </a:lnTo>
                  <a:lnTo>
                    <a:pt x="744" y="704"/>
                  </a:lnTo>
                  <a:lnTo>
                    <a:pt x="736" y="704"/>
                  </a:lnTo>
                  <a:lnTo>
                    <a:pt x="726" y="710"/>
                  </a:lnTo>
                  <a:lnTo>
                    <a:pt x="716" y="718"/>
                  </a:lnTo>
                  <a:lnTo>
                    <a:pt x="706" y="724"/>
                  </a:lnTo>
                  <a:lnTo>
                    <a:pt x="706" y="724"/>
                  </a:lnTo>
                  <a:lnTo>
                    <a:pt x="680" y="724"/>
                  </a:lnTo>
                  <a:lnTo>
                    <a:pt x="680" y="724"/>
                  </a:lnTo>
                  <a:lnTo>
                    <a:pt x="670" y="716"/>
                  </a:lnTo>
                  <a:lnTo>
                    <a:pt x="662" y="706"/>
                  </a:lnTo>
                  <a:lnTo>
                    <a:pt x="656" y="698"/>
                  </a:lnTo>
                  <a:lnTo>
                    <a:pt x="652" y="688"/>
                  </a:lnTo>
                  <a:lnTo>
                    <a:pt x="646" y="668"/>
                  </a:lnTo>
                  <a:lnTo>
                    <a:pt x="642" y="652"/>
                  </a:lnTo>
                  <a:lnTo>
                    <a:pt x="642" y="652"/>
                  </a:lnTo>
                  <a:lnTo>
                    <a:pt x="630" y="636"/>
                  </a:lnTo>
                  <a:lnTo>
                    <a:pt x="630" y="636"/>
                  </a:lnTo>
                  <a:lnTo>
                    <a:pt x="604" y="636"/>
                  </a:lnTo>
                  <a:lnTo>
                    <a:pt x="594" y="636"/>
                  </a:lnTo>
                  <a:lnTo>
                    <a:pt x="588" y="638"/>
                  </a:lnTo>
                  <a:lnTo>
                    <a:pt x="582" y="642"/>
                  </a:lnTo>
                  <a:lnTo>
                    <a:pt x="578" y="648"/>
                  </a:lnTo>
                  <a:lnTo>
                    <a:pt x="574" y="658"/>
                  </a:lnTo>
                  <a:lnTo>
                    <a:pt x="572" y="670"/>
                  </a:lnTo>
                  <a:lnTo>
                    <a:pt x="572" y="670"/>
                  </a:lnTo>
                  <a:lnTo>
                    <a:pt x="564" y="676"/>
                  </a:lnTo>
                  <a:lnTo>
                    <a:pt x="556" y="680"/>
                  </a:lnTo>
                  <a:lnTo>
                    <a:pt x="550" y="682"/>
                  </a:lnTo>
                  <a:lnTo>
                    <a:pt x="542" y="686"/>
                  </a:lnTo>
                  <a:lnTo>
                    <a:pt x="542" y="686"/>
                  </a:lnTo>
                  <a:lnTo>
                    <a:pt x="542" y="704"/>
                  </a:lnTo>
                  <a:lnTo>
                    <a:pt x="542" y="704"/>
                  </a:lnTo>
                  <a:lnTo>
                    <a:pt x="550" y="712"/>
                  </a:lnTo>
                  <a:lnTo>
                    <a:pt x="558" y="726"/>
                  </a:lnTo>
                  <a:lnTo>
                    <a:pt x="562" y="732"/>
                  </a:lnTo>
                  <a:lnTo>
                    <a:pt x="564" y="740"/>
                  </a:lnTo>
                  <a:lnTo>
                    <a:pt x="564" y="748"/>
                  </a:lnTo>
                  <a:lnTo>
                    <a:pt x="562" y="758"/>
                  </a:lnTo>
                  <a:lnTo>
                    <a:pt x="562" y="758"/>
                  </a:lnTo>
                  <a:lnTo>
                    <a:pt x="558" y="766"/>
                  </a:lnTo>
                  <a:lnTo>
                    <a:pt x="552" y="772"/>
                  </a:lnTo>
                  <a:lnTo>
                    <a:pt x="536" y="782"/>
                  </a:lnTo>
                  <a:lnTo>
                    <a:pt x="508" y="800"/>
                  </a:lnTo>
                  <a:lnTo>
                    <a:pt x="508" y="800"/>
                  </a:lnTo>
                  <a:lnTo>
                    <a:pt x="500" y="810"/>
                  </a:lnTo>
                  <a:lnTo>
                    <a:pt x="500" y="810"/>
                  </a:lnTo>
                  <a:lnTo>
                    <a:pt x="500" y="850"/>
                  </a:lnTo>
                  <a:lnTo>
                    <a:pt x="500" y="850"/>
                  </a:lnTo>
                  <a:lnTo>
                    <a:pt x="504" y="856"/>
                  </a:lnTo>
                  <a:lnTo>
                    <a:pt x="508" y="860"/>
                  </a:lnTo>
                  <a:lnTo>
                    <a:pt x="518" y="866"/>
                  </a:lnTo>
                  <a:lnTo>
                    <a:pt x="522" y="870"/>
                  </a:lnTo>
                  <a:lnTo>
                    <a:pt x="526" y="878"/>
                  </a:lnTo>
                  <a:lnTo>
                    <a:pt x="528" y="888"/>
                  </a:lnTo>
                  <a:lnTo>
                    <a:pt x="530" y="902"/>
                  </a:lnTo>
                  <a:lnTo>
                    <a:pt x="530" y="902"/>
                  </a:lnTo>
                  <a:lnTo>
                    <a:pt x="522" y="918"/>
                  </a:lnTo>
                  <a:lnTo>
                    <a:pt x="522" y="918"/>
                  </a:lnTo>
                  <a:lnTo>
                    <a:pt x="510" y="924"/>
                  </a:lnTo>
                  <a:lnTo>
                    <a:pt x="498" y="930"/>
                  </a:lnTo>
                  <a:lnTo>
                    <a:pt x="498" y="930"/>
                  </a:lnTo>
                  <a:lnTo>
                    <a:pt x="432" y="956"/>
                  </a:lnTo>
                  <a:lnTo>
                    <a:pt x="432" y="95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19" name="Freeform 20"/>
            <p:cNvSpPr>
              <a:spLocks/>
            </p:cNvSpPr>
            <p:nvPr/>
          </p:nvSpPr>
          <p:spPr bwMode="auto">
            <a:xfrm>
              <a:off x="550" y="2060"/>
              <a:ext cx="1950" cy="1194"/>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0" h="1194">
                  <a:moveTo>
                    <a:pt x="1342" y="1194"/>
                  </a:moveTo>
                  <a:lnTo>
                    <a:pt x="1342" y="1194"/>
                  </a:lnTo>
                  <a:lnTo>
                    <a:pt x="1336" y="1192"/>
                  </a:lnTo>
                  <a:lnTo>
                    <a:pt x="1324" y="1188"/>
                  </a:lnTo>
                  <a:lnTo>
                    <a:pt x="1298" y="1186"/>
                  </a:lnTo>
                  <a:lnTo>
                    <a:pt x="1258" y="1186"/>
                  </a:lnTo>
                  <a:lnTo>
                    <a:pt x="1258" y="1186"/>
                  </a:lnTo>
                  <a:lnTo>
                    <a:pt x="1244" y="1192"/>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36"/>
                  </a:lnTo>
                  <a:lnTo>
                    <a:pt x="1228" y="1114"/>
                  </a:lnTo>
                  <a:lnTo>
                    <a:pt x="1228" y="1114"/>
                  </a:lnTo>
                  <a:lnTo>
                    <a:pt x="1216" y="1108"/>
                  </a:lnTo>
                  <a:lnTo>
                    <a:pt x="1206" y="1104"/>
                  </a:lnTo>
                  <a:lnTo>
                    <a:pt x="1200" y="1100"/>
                  </a:lnTo>
                  <a:lnTo>
                    <a:pt x="1194" y="1094"/>
                  </a:lnTo>
                  <a:lnTo>
                    <a:pt x="1192" y="1088"/>
                  </a:lnTo>
                  <a:lnTo>
                    <a:pt x="1190" y="1082"/>
                  </a:lnTo>
                  <a:lnTo>
                    <a:pt x="1186" y="1068"/>
                  </a:lnTo>
                  <a:lnTo>
                    <a:pt x="1186" y="1068"/>
                  </a:lnTo>
                  <a:lnTo>
                    <a:pt x="1180" y="1058"/>
                  </a:lnTo>
                  <a:lnTo>
                    <a:pt x="1180" y="1058"/>
                  </a:lnTo>
                  <a:lnTo>
                    <a:pt x="1152" y="1058"/>
                  </a:lnTo>
                  <a:lnTo>
                    <a:pt x="1128" y="1052"/>
                  </a:lnTo>
                  <a:lnTo>
                    <a:pt x="1128" y="1052"/>
                  </a:lnTo>
                  <a:lnTo>
                    <a:pt x="1112" y="1028"/>
                  </a:lnTo>
                  <a:lnTo>
                    <a:pt x="1112" y="1028"/>
                  </a:lnTo>
                  <a:lnTo>
                    <a:pt x="1092" y="1022"/>
                  </a:lnTo>
                  <a:lnTo>
                    <a:pt x="1074" y="1014"/>
                  </a:lnTo>
                  <a:lnTo>
                    <a:pt x="1060" y="1006"/>
                  </a:lnTo>
                  <a:lnTo>
                    <a:pt x="1050" y="1000"/>
                  </a:lnTo>
                  <a:lnTo>
                    <a:pt x="1050" y="1000"/>
                  </a:lnTo>
                  <a:lnTo>
                    <a:pt x="1038" y="994"/>
                  </a:lnTo>
                  <a:lnTo>
                    <a:pt x="1038" y="994"/>
                  </a:lnTo>
                  <a:lnTo>
                    <a:pt x="1002" y="994"/>
                  </a:lnTo>
                  <a:lnTo>
                    <a:pt x="1002" y="994"/>
                  </a:lnTo>
                  <a:lnTo>
                    <a:pt x="992" y="1002"/>
                  </a:lnTo>
                  <a:lnTo>
                    <a:pt x="982" y="1012"/>
                  </a:lnTo>
                  <a:lnTo>
                    <a:pt x="970" y="1022"/>
                  </a:lnTo>
                  <a:lnTo>
                    <a:pt x="956" y="1028"/>
                  </a:lnTo>
                  <a:lnTo>
                    <a:pt x="956" y="1028"/>
                  </a:lnTo>
                  <a:lnTo>
                    <a:pt x="944" y="1040"/>
                  </a:lnTo>
                  <a:lnTo>
                    <a:pt x="944" y="1040"/>
                  </a:lnTo>
                  <a:lnTo>
                    <a:pt x="936" y="1056"/>
                  </a:lnTo>
                  <a:lnTo>
                    <a:pt x="936" y="1056"/>
                  </a:lnTo>
                  <a:lnTo>
                    <a:pt x="932" y="1076"/>
                  </a:lnTo>
                  <a:lnTo>
                    <a:pt x="928" y="109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20"/>
                  </a:lnTo>
                  <a:lnTo>
                    <a:pt x="908" y="1004"/>
                  </a:lnTo>
                  <a:lnTo>
                    <a:pt x="908" y="1004"/>
                  </a:lnTo>
                  <a:lnTo>
                    <a:pt x="894" y="996"/>
                  </a:lnTo>
                  <a:lnTo>
                    <a:pt x="886" y="992"/>
                  </a:lnTo>
                  <a:lnTo>
                    <a:pt x="872" y="992"/>
                  </a:lnTo>
                  <a:lnTo>
                    <a:pt x="872" y="992"/>
                  </a:lnTo>
                  <a:lnTo>
                    <a:pt x="822" y="1002"/>
                  </a:lnTo>
                  <a:lnTo>
                    <a:pt x="802" y="1008"/>
                  </a:lnTo>
                  <a:lnTo>
                    <a:pt x="782" y="1018"/>
                  </a:lnTo>
                  <a:lnTo>
                    <a:pt x="782" y="1018"/>
                  </a:lnTo>
                  <a:lnTo>
                    <a:pt x="772" y="1016"/>
                  </a:lnTo>
                  <a:lnTo>
                    <a:pt x="762" y="1014"/>
                  </a:lnTo>
                  <a:lnTo>
                    <a:pt x="754" y="1010"/>
                  </a:lnTo>
                  <a:lnTo>
                    <a:pt x="748" y="1006"/>
                  </a:lnTo>
                  <a:lnTo>
                    <a:pt x="736" y="994"/>
                  </a:lnTo>
                  <a:lnTo>
                    <a:pt x="728" y="982"/>
                  </a:lnTo>
                  <a:lnTo>
                    <a:pt x="728" y="982"/>
                  </a:lnTo>
                  <a:lnTo>
                    <a:pt x="714" y="966"/>
                  </a:lnTo>
                  <a:lnTo>
                    <a:pt x="714" y="966"/>
                  </a:lnTo>
                  <a:lnTo>
                    <a:pt x="634" y="966"/>
                  </a:lnTo>
                  <a:lnTo>
                    <a:pt x="634" y="966"/>
                  </a:lnTo>
                  <a:lnTo>
                    <a:pt x="626" y="960"/>
                  </a:lnTo>
                  <a:lnTo>
                    <a:pt x="620" y="954"/>
                  </a:lnTo>
                  <a:lnTo>
                    <a:pt x="612" y="938"/>
                  </a:lnTo>
                  <a:lnTo>
                    <a:pt x="606" y="922"/>
                  </a:lnTo>
                  <a:lnTo>
                    <a:pt x="600" y="908"/>
                  </a:lnTo>
                  <a:lnTo>
                    <a:pt x="600" y="908"/>
                  </a:lnTo>
                  <a:lnTo>
                    <a:pt x="584" y="904"/>
                  </a:lnTo>
                  <a:lnTo>
                    <a:pt x="580" y="900"/>
                  </a:lnTo>
                  <a:lnTo>
                    <a:pt x="576" y="894"/>
                  </a:lnTo>
                  <a:lnTo>
                    <a:pt x="576" y="894"/>
                  </a:lnTo>
                  <a:lnTo>
                    <a:pt x="554" y="878"/>
                  </a:lnTo>
                  <a:lnTo>
                    <a:pt x="554" y="878"/>
                  </a:lnTo>
                  <a:lnTo>
                    <a:pt x="514" y="864"/>
                  </a:lnTo>
                  <a:lnTo>
                    <a:pt x="514" y="864"/>
                  </a:lnTo>
                  <a:lnTo>
                    <a:pt x="500" y="852"/>
                  </a:lnTo>
                  <a:lnTo>
                    <a:pt x="492" y="842"/>
                  </a:lnTo>
                  <a:lnTo>
                    <a:pt x="486" y="832"/>
                  </a:lnTo>
                  <a:lnTo>
                    <a:pt x="482" y="824"/>
                  </a:lnTo>
                  <a:lnTo>
                    <a:pt x="480" y="816"/>
                  </a:lnTo>
                  <a:lnTo>
                    <a:pt x="480" y="808"/>
                  </a:lnTo>
                  <a:lnTo>
                    <a:pt x="478" y="784"/>
                  </a:lnTo>
                  <a:lnTo>
                    <a:pt x="478" y="784"/>
                  </a:lnTo>
                  <a:lnTo>
                    <a:pt x="468" y="764"/>
                  </a:lnTo>
                  <a:lnTo>
                    <a:pt x="468" y="764"/>
                  </a:lnTo>
                  <a:lnTo>
                    <a:pt x="424" y="766"/>
                  </a:lnTo>
                  <a:lnTo>
                    <a:pt x="424" y="766"/>
                  </a:lnTo>
                  <a:lnTo>
                    <a:pt x="406" y="758"/>
                  </a:lnTo>
                  <a:lnTo>
                    <a:pt x="400" y="754"/>
                  </a:lnTo>
                  <a:lnTo>
                    <a:pt x="396" y="750"/>
                  </a:lnTo>
                  <a:lnTo>
                    <a:pt x="392" y="740"/>
                  </a:lnTo>
                  <a:lnTo>
                    <a:pt x="390" y="726"/>
                  </a:lnTo>
                  <a:lnTo>
                    <a:pt x="390" y="726"/>
                  </a:lnTo>
                  <a:lnTo>
                    <a:pt x="380" y="716"/>
                  </a:lnTo>
                  <a:lnTo>
                    <a:pt x="372" y="710"/>
                  </a:lnTo>
                  <a:lnTo>
                    <a:pt x="358" y="700"/>
                  </a:lnTo>
                  <a:lnTo>
                    <a:pt x="358" y="700"/>
                  </a:lnTo>
                  <a:lnTo>
                    <a:pt x="318" y="666"/>
                  </a:lnTo>
                  <a:lnTo>
                    <a:pt x="318" y="666"/>
                  </a:lnTo>
                  <a:lnTo>
                    <a:pt x="284" y="610"/>
                  </a:lnTo>
                  <a:lnTo>
                    <a:pt x="284" y="610"/>
                  </a:lnTo>
                  <a:lnTo>
                    <a:pt x="260" y="610"/>
                  </a:lnTo>
                  <a:lnTo>
                    <a:pt x="252" y="612"/>
                  </a:lnTo>
                  <a:lnTo>
                    <a:pt x="242" y="616"/>
                  </a:lnTo>
                  <a:lnTo>
                    <a:pt x="242" y="616"/>
                  </a:lnTo>
                  <a:lnTo>
                    <a:pt x="230" y="622"/>
                  </a:lnTo>
                  <a:lnTo>
                    <a:pt x="218" y="630"/>
                  </a:lnTo>
                  <a:lnTo>
                    <a:pt x="218" y="630"/>
                  </a:lnTo>
                  <a:lnTo>
                    <a:pt x="182" y="630"/>
                  </a:lnTo>
                  <a:lnTo>
                    <a:pt x="182" y="630"/>
                  </a:lnTo>
                  <a:lnTo>
                    <a:pt x="170" y="620"/>
                  </a:lnTo>
                  <a:lnTo>
                    <a:pt x="162" y="612"/>
                  </a:lnTo>
                  <a:lnTo>
                    <a:pt x="156" y="602"/>
                  </a:lnTo>
                  <a:lnTo>
                    <a:pt x="150" y="592"/>
                  </a:lnTo>
                  <a:lnTo>
                    <a:pt x="144" y="572"/>
                  </a:lnTo>
                  <a:lnTo>
                    <a:pt x="142" y="552"/>
                  </a:lnTo>
                  <a:lnTo>
                    <a:pt x="142" y="552"/>
                  </a:lnTo>
                  <a:lnTo>
                    <a:pt x="112" y="506"/>
                  </a:lnTo>
                  <a:lnTo>
                    <a:pt x="112" y="506"/>
                  </a:lnTo>
                  <a:lnTo>
                    <a:pt x="100" y="494"/>
                  </a:lnTo>
                  <a:lnTo>
                    <a:pt x="88" y="486"/>
                  </a:lnTo>
                  <a:lnTo>
                    <a:pt x="74" y="478"/>
                  </a:lnTo>
                  <a:lnTo>
                    <a:pt x="62" y="472"/>
                  </a:lnTo>
                  <a:lnTo>
                    <a:pt x="36" y="462"/>
                  </a:lnTo>
                  <a:lnTo>
                    <a:pt x="12" y="454"/>
                  </a:lnTo>
                  <a:lnTo>
                    <a:pt x="12" y="454"/>
                  </a:lnTo>
                  <a:lnTo>
                    <a:pt x="4" y="448"/>
                  </a:lnTo>
                  <a:lnTo>
                    <a:pt x="0" y="442"/>
                  </a:lnTo>
                  <a:lnTo>
                    <a:pt x="0" y="436"/>
                  </a:lnTo>
                  <a:lnTo>
                    <a:pt x="0" y="430"/>
                  </a:lnTo>
                  <a:lnTo>
                    <a:pt x="2" y="420"/>
                  </a:lnTo>
                  <a:lnTo>
                    <a:pt x="8" y="412"/>
                  </a:lnTo>
                  <a:lnTo>
                    <a:pt x="8" y="412"/>
                  </a:lnTo>
                  <a:lnTo>
                    <a:pt x="14" y="406"/>
                  </a:lnTo>
                  <a:lnTo>
                    <a:pt x="18" y="400"/>
                  </a:lnTo>
                  <a:lnTo>
                    <a:pt x="22" y="388"/>
                  </a:lnTo>
                  <a:lnTo>
                    <a:pt x="22" y="388"/>
                  </a:lnTo>
                  <a:lnTo>
                    <a:pt x="26" y="316"/>
                  </a:lnTo>
                  <a:lnTo>
                    <a:pt x="26" y="316"/>
                  </a:lnTo>
                  <a:lnTo>
                    <a:pt x="18" y="296"/>
                  </a:lnTo>
                  <a:lnTo>
                    <a:pt x="16" y="290"/>
                  </a:lnTo>
                  <a:lnTo>
                    <a:pt x="14" y="286"/>
                  </a:lnTo>
                  <a:lnTo>
                    <a:pt x="16" y="284"/>
                  </a:lnTo>
                  <a:lnTo>
                    <a:pt x="20" y="282"/>
                  </a:lnTo>
                  <a:lnTo>
                    <a:pt x="36" y="280"/>
                  </a:lnTo>
                  <a:lnTo>
                    <a:pt x="36" y="280"/>
                  </a:lnTo>
                  <a:lnTo>
                    <a:pt x="48" y="288"/>
                  </a:lnTo>
                  <a:lnTo>
                    <a:pt x="48" y="288"/>
                  </a:lnTo>
                  <a:lnTo>
                    <a:pt x="54" y="300"/>
                  </a:lnTo>
                  <a:lnTo>
                    <a:pt x="58" y="308"/>
                  </a:lnTo>
                  <a:lnTo>
                    <a:pt x="64" y="314"/>
                  </a:lnTo>
                  <a:lnTo>
                    <a:pt x="70" y="318"/>
                  </a:lnTo>
                  <a:lnTo>
                    <a:pt x="78" y="320"/>
                  </a:lnTo>
                  <a:lnTo>
                    <a:pt x="86" y="316"/>
                  </a:lnTo>
                  <a:lnTo>
                    <a:pt x="94" y="308"/>
                  </a:lnTo>
                  <a:lnTo>
                    <a:pt x="94" y="308"/>
                  </a:lnTo>
                  <a:lnTo>
                    <a:pt x="104" y="280"/>
                  </a:lnTo>
                  <a:lnTo>
                    <a:pt x="104" y="280"/>
                  </a:lnTo>
                  <a:lnTo>
                    <a:pt x="98" y="216"/>
                  </a:lnTo>
                  <a:lnTo>
                    <a:pt x="98" y="216"/>
                  </a:lnTo>
                  <a:lnTo>
                    <a:pt x="80" y="166"/>
                  </a:lnTo>
                  <a:lnTo>
                    <a:pt x="80" y="166"/>
                  </a:lnTo>
                  <a:lnTo>
                    <a:pt x="76" y="144"/>
                  </a:lnTo>
                  <a:lnTo>
                    <a:pt x="76" y="134"/>
                  </a:lnTo>
                  <a:lnTo>
                    <a:pt x="78" y="126"/>
                  </a:lnTo>
                  <a:lnTo>
                    <a:pt x="80" y="118"/>
                  </a:lnTo>
                  <a:lnTo>
                    <a:pt x="84" y="112"/>
                  </a:lnTo>
                  <a:lnTo>
                    <a:pt x="90" y="104"/>
                  </a:lnTo>
                  <a:lnTo>
                    <a:pt x="98" y="98"/>
                  </a:lnTo>
                  <a:lnTo>
                    <a:pt x="98" y="98"/>
                  </a:lnTo>
                  <a:lnTo>
                    <a:pt x="108" y="82"/>
                  </a:lnTo>
                  <a:lnTo>
                    <a:pt x="108" y="82"/>
                  </a:lnTo>
                  <a:lnTo>
                    <a:pt x="146" y="98"/>
                  </a:lnTo>
                  <a:lnTo>
                    <a:pt x="146" y="98"/>
                  </a:lnTo>
                  <a:lnTo>
                    <a:pt x="182" y="98"/>
                  </a:lnTo>
                  <a:lnTo>
                    <a:pt x="182" y="98"/>
                  </a:lnTo>
                  <a:lnTo>
                    <a:pt x="190" y="92"/>
                  </a:lnTo>
                  <a:lnTo>
                    <a:pt x="198" y="86"/>
                  </a:lnTo>
                  <a:lnTo>
                    <a:pt x="206" y="80"/>
                  </a:lnTo>
                  <a:lnTo>
                    <a:pt x="216" y="72"/>
                  </a:lnTo>
                  <a:lnTo>
                    <a:pt x="216" y="72"/>
                  </a:lnTo>
                  <a:lnTo>
                    <a:pt x="226" y="48"/>
                  </a:lnTo>
                  <a:lnTo>
                    <a:pt x="238" y="30"/>
                  </a:lnTo>
                  <a:lnTo>
                    <a:pt x="244" y="22"/>
                  </a:lnTo>
                  <a:lnTo>
                    <a:pt x="254" y="14"/>
                  </a:lnTo>
                  <a:lnTo>
                    <a:pt x="276" y="0"/>
                  </a:lnTo>
                  <a:lnTo>
                    <a:pt x="276" y="0"/>
                  </a:lnTo>
                  <a:lnTo>
                    <a:pt x="286" y="0"/>
                  </a:lnTo>
                  <a:lnTo>
                    <a:pt x="304" y="6"/>
                  </a:lnTo>
                  <a:lnTo>
                    <a:pt x="304" y="6"/>
                  </a:lnTo>
                  <a:lnTo>
                    <a:pt x="350" y="34"/>
                  </a:lnTo>
                  <a:lnTo>
                    <a:pt x="350" y="34"/>
                  </a:lnTo>
                  <a:lnTo>
                    <a:pt x="352" y="42"/>
                  </a:lnTo>
                  <a:lnTo>
                    <a:pt x="356" y="48"/>
                  </a:lnTo>
                  <a:lnTo>
                    <a:pt x="362" y="50"/>
                  </a:lnTo>
                  <a:lnTo>
                    <a:pt x="368" y="50"/>
                  </a:lnTo>
                  <a:lnTo>
                    <a:pt x="386" y="48"/>
                  </a:lnTo>
                  <a:lnTo>
                    <a:pt x="402" y="42"/>
                  </a:lnTo>
                  <a:lnTo>
                    <a:pt x="402" y="42"/>
                  </a:lnTo>
                  <a:lnTo>
                    <a:pt x="438" y="36"/>
                  </a:lnTo>
                  <a:lnTo>
                    <a:pt x="438" y="36"/>
                  </a:lnTo>
                  <a:lnTo>
                    <a:pt x="454" y="20"/>
                  </a:lnTo>
                  <a:lnTo>
                    <a:pt x="458" y="14"/>
                  </a:lnTo>
                  <a:lnTo>
                    <a:pt x="464" y="10"/>
                  </a:lnTo>
                  <a:lnTo>
                    <a:pt x="470" y="10"/>
                  </a:lnTo>
                  <a:lnTo>
                    <a:pt x="476" y="10"/>
                  </a:lnTo>
                  <a:lnTo>
                    <a:pt x="486" y="14"/>
                  </a:lnTo>
                  <a:lnTo>
                    <a:pt x="496" y="22"/>
                  </a:lnTo>
                  <a:lnTo>
                    <a:pt x="496" y="22"/>
                  </a:lnTo>
                  <a:lnTo>
                    <a:pt x="498" y="38"/>
                  </a:lnTo>
                  <a:lnTo>
                    <a:pt x="498" y="44"/>
                  </a:lnTo>
                  <a:lnTo>
                    <a:pt x="500" y="48"/>
                  </a:lnTo>
                  <a:lnTo>
                    <a:pt x="510" y="56"/>
                  </a:lnTo>
                  <a:lnTo>
                    <a:pt x="528" y="68"/>
                  </a:lnTo>
                  <a:lnTo>
                    <a:pt x="528" y="68"/>
                  </a:lnTo>
                  <a:lnTo>
                    <a:pt x="564" y="82"/>
                  </a:lnTo>
                  <a:lnTo>
                    <a:pt x="564" y="82"/>
                  </a:lnTo>
                  <a:lnTo>
                    <a:pt x="594" y="82"/>
                  </a:lnTo>
                  <a:lnTo>
                    <a:pt x="594" y="82"/>
                  </a:lnTo>
                  <a:lnTo>
                    <a:pt x="608" y="76"/>
                  </a:lnTo>
                  <a:lnTo>
                    <a:pt x="622" y="72"/>
                  </a:lnTo>
                  <a:lnTo>
                    <a:pt x="638" y="68"/>
                  </a:lnTo>
                  <a:lnTo>
                    <a:pt x="658" y="66"/>
                  </a:lnTo>
                  <a:lnTo>
                    <a:pt x="658" y="66"/>
                  </a:lnTo>
                  <a:lnTo>
                    <a:pt x="678" y="56"/>
                  </a:lnTo>
                  <a:lnTo>
                    <a:pt x="686" y="54"/>
                  </a:lnTo>
                  <a:lnTo>
                    <a:pt x="694" y="54"/>
                  </a:lnTo>
                  <a:lnTo>
                    <a:pt x="700" y="54"/>
                  </a:lnTo>
                  <a:lnTo>
                    <a:pt x="710" y="56"/>
                  </a:lnTo>
                  <a:lnTo>
                    <a:pt x="734" y="68"/>
                  </a:lnTo>
                  <a:lnTo>
                    <a:pt x="734" y="68"/>
                  </a:lnTo>
                  <a:lnTo>
                    <a:pt x="776" y="68"/>
                  </a:lnTo>
                  <a:lnTo>
                    <a:pt x="776" y="68"/>
                  </a:lnTo>
                  <a:lnTo>
                    <a:pt x="784" y="60"/>
                  </a:lnTo>
                  <a:lnTo>
                    <a:pt x="788" y="54"/>
                  </a:lnTo>
                  <a:lnTo>
                    <a:pt x="794" y="48"/>
                  </a:lnTo>
                  <a:lnTo>
                    <a:pt x="804" y="44"/>
                  </a:lnTo>
                  <a:lnTo>
                    <a:pt x="804" y="44"/>
                  </a:lnTo>
                  <a:lnTo>
                    <a:pt x="824" y="28"/>
                  </a:lnTo>
                  <a:lnTo>
                    <a:pt x="834" y="22"/>
                  </a:lnTo>
                  <a:lnTo>
                    <a:pt x="844" y="18"/>
                  </a:lnTo>
                  <a:lnTo>
                    <a:pt x="854" y="18"/>
                  </a:lnTo>
                  <a:lnTo>
                    <a:pt x="866" y="18"/>
                  </a:lnTo>
                  <a:lnTo>
                    <a:pt x="882" y="24"/>
                  </a:lnTo>
                  <a:lnTo>
                    <a:pt x="898" y="30"/>
                  </a:lnTo>
                  <a:lnTo>
                    <a:pt x="898" y="30"/>
                  </a:lnTo>
                  <a:lnTo>
                    <a:pt x="926" y="30"/>
                  </a:lnTo>
                  <a:lnTo>
                    <a:pt x="956" y="26"/>
                  </a:lnTo>
                  <a:lnTo>
                    <a:pt x="986" y="24"/>
                  </a:lnTo>
                  <a:lnTo>
                    <a:pt x="1018" y="24"/>
                  </a:lnTo>
                  <a:lnTo>
                    <a:pt x="1018" y="24"/>
                  </a:lnTo>
                  <a:lnTo>
                    <a:pt x="1046" y="38"/>
                  </a:lnTo>
                  <a:lnTo>
                    <a:pt x="1046" y="38"/>
                  </a:lnTo>
                  <a:lnTo>
                    <a:pt x="1060" y="52"/>
                  </a:lnTo>
                  <a:lnTo>
                    <a:pt x="1072" y="60"/>
                  </a:lnTo>
                  <a:lnTo>
                    <a:pt x="1086" y="66"/>
                  </a:lnTo>
                  <a:lnTo>
                    <a:pt x="1086" y="66"/>
                  </a:lnTo>
                  <a:lnTo>
                    <a:pt x="1088" y="90"/>
                  </a:lnTo>
                  <a:lnTo>
                    <a:pt x="1088" y="90"/>
                  </a:lnTo>
                  <a:lnTo>
                    <a:pt x="1096" y="100"/>
                  </a:lnTo>
                  <a:lnTo>
                    <a:pt x="1106" y="114"/>
                  </a:lnTo>
                  <a:lnTo>
                    <a:pt x="1110" y="122"/>
                  </a:lnTo>
                  <a:lnTo>
                    <a:pt x="1112" y="130"/>
                  </a:lnTo>
                  <a:lnTo>
                    <a:pt x="1112" y="140"/>
                  </a:lnTo>
                  <a:lnTo>
                    <a:pt x="1110" y="152"/>
                  </a:lnTo>
                  <a:lnTo>
                    <a:pt x="1110" y="152"/>
                  </a:lnTo>
                  <a:lnTo>
                    <a:pt x="1092" y="182"/>
                  </a:lnTo>
                  <a:lnTo>
                    <a:pt x="1092" y="182"/>
                  </a:lnTo>
                  <a:lnTo>
                    <a:pt x="1092" y="220"/>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44" y="412"/>
                  </a:lnTo>
                  <a:lnTo>
                    <a:pt x="1166" y="426"/>
                  </a:lnTo>
                  <a:lnTo>
                    <a:pt x="1178" y="432"/>
                  </a:lnTo>
                  <a:lnTo>
                    <a:pt x="1192" y="440"/>
                  </a:lnTo>
                  <a:lnTo>
                    <a:pt x="1192" y="440"/>
                  </a:lnTo>
                  <a:lnTo>
                    <a:pt x="1236" y="446"/>
                  </a:lnTo>
                  <a:lnTo>
                    <a:pt x="1236" y="446"/>
                  </a:lnTo>
                  <a:lnTo>
                    <a:pt x="1244" y="460"/>
                  </a:lnTo>
                  <a:lnTo>
                    <a:pt x="1254" y="472"/>
                  </a:lnTo>
                  <a:lnTo>
                    <a:pt x="1266" y="482"/>
                  </a:lnTo>
                  <a:lnTo>
                    <a:pt x="1278" y="490"/>
                  </a:lnTo>
                  <a:lnTo>
                    <a:pt x="1292" y="496"/>
                  </a:lnTo>
                  <a:lnTo>
                    <a:pt x="1308" y="502"/>
                  </a:lnTo>
                  <a:lnTo>
                    <a:pt x="1324" y="506"/>
                  </a:lnTo>
                  <a:lnTo>
                    <a:pt x="1344" y="510"/>
                  </a:lnTo>
                  <a:lnTo>
                    <a:pt x="1344" y="510"/>
                  </a:lnTo>
                  <a:lnTo>
                    <a:pt x="1360" y="522"/>
                  </a:lnTo>
                  <a:lnTo>
                    <a:pt x="1376" y="534"/>
                  </a:lnTo>
                  <a:lnTo>
                    <a:pt x="1384" y="538"/>
                  </a:lnTo>
                  <a:lnTo>
                    <a:pt x="1394" y="542"/>
                  </a:lnTo>
                  <a:lnTo>
                    <a:pt x="1406" y="546"/>
                  </a:lnTo>
                  <a:lnTo>
                    <a:pt x="1420" y="548"/>
                  </a:lnTo>
                  <a:lnTo>
                    <a:pt x="1420" y="548"/>
                  </a:lnTo>
                  <a:lnTo>
                    <a:pt x="1528" y="546"/>
                  </a:lnTo>
                  <a:lnTo>
                    <a:pt x="1528" y="546"/>
                  </a:lnTo>
                  <a:lnTo>
                    <a:pt x="1552" y="554"/>
                  </a:lnTo>
                  <a:lnTo>
                    <a:pt x="1552" y="554"/>
                  </a:lnTo>
                  <a:lnTo>
                    <a:pt x="1586" y="576"/>
                  </a:lnTo>
                  <a:lnTo>
                    <a:pt x="1586" y="576"/>
                  </a:lnTo>
                  <a:lnTo>
                    <a:pt x="1606" y="622"/>
                  </a:lnTo>
                  <a:lnTo>
                    <a:pt x="1606" y="622"/>
                  </a:lnTo>
                  <a:lnTo>
                    <a:pt x="1610" y="640"/>
                  </a:lnTo>
                  <a:lnTo>
                    <a:pt x="1616" y="652"/>
                  </a:lnTo>
                  <a:lnTo>
                    <a:pt x="1626" y="664"/>
                  </a:lnTo>
                  <a:lnTo>
                    <a:pt x="1644" y="682"/>
                  </a:lnTo>
                  <a:lnTo>
                    <a:pt x="1644" y="682"/>
                  </a:lnTo>
                  <a:lnTo>
                    <a:pt x="1666" y="682"/>
                  </a:lnTo>
                  <a:lnTo>
                    <a:pt x="1666" y="682"/>
                  </a:lnTo>
                  <a:lnTo>
                    <a:pt x="1678" y="664"/>
                  </a:lnTo>
                  <a:lnTo>
                    <a:pt x="1678" y="664"/>
                  </a:lnTo>
                  <a:lnTo>
                    <a:pt x="1696" y="662"/>
                  </a:lnTo>
                  <a:lnTo>
                    <a:pt x="1696" y="662"/>
                  </a:lnTo>
                  <a:lnTo>
                    <a:pt x="1698" y="666"/>
                  </a:lnTo>
                  <a:lnTo>
                    <a:pt x="1698" y="670"/>
                  </a:lnTo>
                  <a:lnTo>
                    <a:pt x="1706" y="676"/>
                  </a:lnTo>
                  <a:lnTo>
                    <a:pt x="1716" y="680"/>
                  </a:lnTo>
                  <a:lnTo>
                    <a:pt x="1728" y="682"/>
                  </a:lnTo>
                  <a:lnTo>
                    <a:pt x="1728" y="682"/>
                  </a:lnTo>
                  <a:lnTo>
                    <a:pt x="1764" y="660"/>
                  </a:lnTo>
                  <a:lnTo>
                    <a:pt x="1764" y="660"/>
                  </a:lnTo>
                  <a:lnTo>
                    <a:pt x="1774" y="646"/>
                  </a:lnTo>
                  <a:lnTo>
                    <a:pt x="1784" y="632"/>
                  </a:lnTo>
                  <a:lnTo>
                    <a:pt x="1794" y="616"/>
                  </a:lnTo>
                  <a:lnTo>
                    <a:pt x="1804" y="604"/>
                  </a:lnTo>
                  <a:lnTo>
                    <a:pt x="1804" y="604"/>
                  </a:lnTo>
                  <a:lnTo>
                    <a:pt x="1808" y="602"/>
                  </a:lnTo>
                  <a:lnTo>
                    <a:pt x="1808" y="602"/>
                  </a:lnTo>
                  <a:lnTo>
                    <a:pt x="1814" y="610"/>
                  </a:lnTo>
                  <a:lnTo>
                    <a:pt x="1824" y="616"/>
                  </a:lnTo>
                  <a:lnTo>
                    <a:pt x="1848" y="632"/>
                  </a:lnTo>
                  <a:lnTo>
                    <a:pt x="1848" y="632"/>
                  </a:lnTo>
                  <a:lnTo>
                    <a:pt x="1850" y="642"/>
                  </a:lnTo>
                  <a:lnTo>
                    <a:pt x="1856" y="654"/>
                  </a:lnTo>
                  <a:lnTo>
                    <a:pt x="1868" y="676"/>
                  </a:lnTo>
                  <a:lnTo>
                    <a:pt x="1886" y="698"/>
                  </a:lnTo>
                  <a:lnTo>
                    <a:pt x="1906" y="722"/>
                  </a:lnTo>
                  <a:lnTo>
                    <a:pt x="1906" y="722"/>
                  </a:lnTo>
                  <a:lnTo>
                    <a:pt x="1926" y="788"/>
                  </a:lnTo>
                  <a:lnTo>
                    <a:pt x="1926" y="788"/>
                  </a:lnTo>
                  <a:lnTo>
                    <a:pt x="1934" y="800"/>
                  </a:lnTo>
                  <a:lnTo>
                    <a:pt x="1942" y="814"/>
                  </a:lnTo>
                  <a:lnTo>
                    <a:pt x="1948" y="830"/>
                  </a:lnTo>
                  <a:lnTo>
                    <a:pt x="1950" y="840"/>
                  </a:lnTo>
                  <a:lnTo>
                    <a:pt x="1950" y="850"/>
                  </a:lnTo>
                  <a:lnTo>
                    <a:pt x="1950" y="850"/>
                  </a:lnTo>
                  <a:lnTo>
                    <a:pt x="1938" y="866"/>
                  </a:lnTo>
                  <a:lnTo>
                    <a:pt x="1930" y="878"/>
                  </a:lnTo>
                  <a:lnTo>
                    <a:pt x="1928" y="892"/>
                  </a:lnTo>
                  <a:lnTo>
                    <a:pt x="1928" y="918"/>
                  </a:lnTo>
                  <a:lnTo>
                    <a:pt x="1928" y="918"/>
                  </a:lnTo>
                  <a:lnTo>
                    <a:pt x="1932" y="932"/>
                  </a:lnTo>
                  <a:lnTo>
                    <a:pt x="1938" y="948"/>
                  </a:lnTo>
                  <a:lnTo>
                    <a:pt x="1940" y="958"/>
                  </a:lnTo>
                  <a:lnTo>
                    <a:pt x="1942" y="966"/>
                  </a:lnTo>
                  <a:lnTo>
                    <a:pt x="1940" y="976"/>
                  </a:lnTo>
                  <a:lnTo>
                    <a:pt x="1938" y="986"/>
                  </a:lnTo>
                  <a:lnTo>
                    <a:pt x="1938" y="986"/>
                  </a:lnTo>
                  <a:lnTo>
                    <a:pt x="1938" y="1008"/>
                  </a:lnTo>
                  <a:lnTo>
                    <a:pt x="1938" y="1008"/>
                  </a:lnTo>
                  <a:lnTo>
                    <a:pt x="1932" y="1008"/>
                  </a:lnTo>
                  <a:lnTo>
                    <a:pt x="1932" y="1008"/>
                  </a:lnTo>
                  <a:lnTo>
                    <a:pt x="1932" y="1004"/>
                  </a:lnTo>
                  <a:lnTo>
                    <a:pt x="1930" y="1002"/>
                  </a:lnTo>
                  <a:lnTo>
                    <a:pt x="1924" y="996"/>
                  </a:lnTo>
                  <a:lnTo>
                    <a:pt x="1918" y="992"/>
                  </a:lnTo>
                  <a:lnTo>
                    <a:pt x="1912" y="988"/>
                  </a:lnTo>
                  <a:lnTo>
                    <a:pt x="1912" y="988"/>
                  </a:lnTo>
                  <a:lnTo>
                    <a:pt x="1896" y="990"/>
                  </a:lnTo>
                  <a:lnTo>
                    <a:pt x="1886" y="994"/>
                  </a:lnTo>
                  <a:lnTo>
                    <a:pt x="1880" y="998"/>
                  </a:lnTo>
                  <a:lnTo>
                    <a:pt x="1872" y="1006"/>
                  </a:lnTo>
                  <a:lnTo>
                    <a:pt x="1872" y="1006"/>
                  </a:lnTo>
                  <a:lnTo>
                    <a:pt x="1872" y="1018"/>
                  </a:lnTo>
                  <a:lnTo>
                    <a:pt x="1876" y="1032"/>
                  </a:lnTo>
                  <a:lnTo>
                    <a:pt x="1882" y="1066"/>
                  </a:lnTo>
                  <a:lnTo>
                    <a:pt x="1882" y="1066"/>
                  </a:lnTo>
                  <a:lnTo>
                    <a:pt x="1880" y="1092"/>
                  </a:lnTo>
                  <a:lnTo>
                    <a:pt x="1880" y="1092"/>
                  </a:lnTo>
                  <a:lnTo>
                    <a:pt x="1866" y="1096"/>
                  </a:lnTo>
                  <a:lnTo>
                    <a:pt x="1866" y="1096"/>
                  </a:lnTo>
                  <a:lnTo>
                    <a:pt x="1842" y="1096"/>
                  </a:lnTo>
                  <a:lnTo>
                    <a:pt x="1842" y="1096"/>
                  </a:lnTo>
                  <a:lnTo>
                    <a:pt x="1810" y="1054"/>
                  </a:lnTo>
                  <a:lnTo>
                    <a:pt x="1810" y="1054"/>
                  </a:lnTo>
                  <a:lnTo>
                    <a:pt x="1796" y="1050"/>
                  </a:lnTo>
                  <a:lnTo>
                    <a:pt x="1782" y="1048"/>
                  </a:lnTo>
                  <a:lnTo>
                    <a:pt x="1772" y="1052"/>
                  </a:lnTo>
                  <a:lnTo>
                    <a:pt x="1762" y="1058"/>
                  </a:lnTo>
                  <a:lnTo>
                    <a:pt x="1756" y="1068"/>
                  </a:lnTo>
                  <a:lnTo>
                    <a:pt x="1752" y="1078"/>
                  </a:lnTo>
                  <a:lnTo>
                    <a:pt x="1752" y="1092"/>
                  </a:lnTo>
                  <a:lnTo>
                    <a:pt x="1754" y="1108"/>
                  </a:lnTo>
                  <a:lnTo>
                    <a:pt x="1754" y="1108"/>
                  </a:lnTo>
                  <a:lnTo>
                    <a:pt x="1748" y="1116"/>
                  </a:lnTo>
                  <a:lnTo>
                    <a:pt x="1744" y="1124"/>
                  </a:lnTo>
                  <a:lnTo>
                    <a:pt x="1744" y="1124"/>
                  </a:lnTo>
                  <a:lnTo>
                    <a:pt x="1730" y="1122"/>
                  </a:lnTo>
                  <a:lnTo>
                    <a:pt x="1718" y="1118"/>
                  </a:lnTo>
                  <a:lnTo>
                    <a:pt x="1706" y="1112"/>
                  </a:lnTo>
                  <a:lnTo>
                    <a:pt x="1700" y="1108"/>
                  </a:lnTo>
                  <a:lnTo>
                    <a:pt x="1700" y="1108"/>
                  </a:lnTo>
                  <a:lnTo>
                    <a:pt x="1696" y="1086"/>
                  </a:lnTo>
                  <a:lnTo>
                    <a:pt x="1696" y="1086"/>
                  </a:lnTo>
                  <a:lnTo>
                    <a:pt x="1678" y="1076"/>
                  </a:lnTo>
                  <a:lnTo>
                    <a:pt x="1660" y="1070"/>
                  </a:lnTo>
                  <a:lnTo>
                    <a:pt x="1632" y="1060"/>
                  </a:lnTo>
                  <a:lnTo>
                    <a:pt x="1632" y="1060"/>
                  </a:lnTo>
                  <a:lnTo>
                    <a:pt x="1620" y="1046"/>
                  </a:lnTo>
                  <a:lnTo>
                    <a:pt x="1620" y="1046"/>
                  </a:lnTo>
                  <a:lnTo>
                    <a:pt x="1600" y="1046"/>
                  </a:lnTo>
                  <a:lnTo>
                    <a:pt x="1594" y="1048"/>
                  </a:lnTo>
                  <a:lnTo>
                    <a:pt x="1588" y="1050"/>
                  </a:lnTo>
                  <a:lnTo>
                    <a:pt x="1580" y="1058"/>
                  </a:lnTo>
                  <a:lnTo>
                    <a:pt x="1566" y="1070"/>
                  </a:lnTo>
                  <a:lnTo>
                    <a:pt x="1566" y="1070"/>
                  </a:lnTo>
                  <a:lnTo>
                    <a:pt x="1522" y="1094"/>
                  </a:lnTo>
                  <a:lnTo>
                    <a:pt x="1522" y="1094"/>
                  </a:lnTo>
                  <a:lnTo>
                    <a:pt x="1504" y="1100"/>
                  </a:lnTo>
                  <a:lnTo>
                    <a:pt x="1498" y="1102"/>
                  </a:lnTo>
                  <a:lnTo>
                    <a:pt x="1492" y="1106"/>
                  </a:lnTo>
                  <a:lnTo>
                    <a:pt x="1486" y="1116"/>
                  </a:lnTo>
                  <a:lnTo>
                    <a:pt x="1474" y="1132"/>
                  </a:lnTo>
                  <a:lnTo>
                    <a:pt x="1474" y="1132"/>
                  </a:lnTo>
                  <a:lnTo>
                    <a:pt x="1450" y="1134"/>
                  </a:lnTo>
                  <a:lnTo>
                    <a:pt x="1442" y="1138"/>
                  </a:lnTo>
                  <a:lnTo>
                    <a:pt x="1436" y="1140"/>
                  </a:lnTo>
                  <a:lnTo>
                    <a:pt x="1430" y="1144"/>
                  </a:lnTo>
                  <a:lnTo>
                    <a:pt x="1424" y="1150"/>
                  </a:lnTo>
                  <a:lnTo>
                    <a:pt x="1410" y="1170"/>
                  </a:lnTo>
                  <a:lnTo>
                    <a:pt x="1410" y="1170"/>
                  </a:lnTo>
                  <a:lnTo>
                    <a:pt x="1400" y="1178"/>
                  </a:lnTo>
                  <a:lnTo>
                    <a:pt x="1400" y="1178"/>
                  </a:lnTo>
                  <a:lnTo>
                    <a:pt x="1382" y="1182"/>
                  </a:lnTo>
                  <a:lnTo>
                    <a:pt x="1368" y="1186"/>
                  </a:lnTo>
                  <a:lnTo>
                    <a:pt x="1342" y="1194"/>
                  </a:lnTo>
                  <a:lnTo>
                    <a:pt x="1342" y="1194"/>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20" name="Freeform 21"/>
            <p:cNvSpPr>
              <a:spLocks/>
            </p:cNvSpPr>
            <p:nvPr/>
          </p:nvSpPr>
          <p:spPr bwMode="auto">
            <a:xfrm>
              <a:off x="4386" y="2826"/>
              <a:ext cx="364" cy="36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4" h="360">
                  <a:moveTo>
                    <a:pt x="158" y="360"/>
                  </a:moveTo>
                  <a:lnTo>
                    <a:pt x="158" y="360"/>
                  </a:lnTo>
                  <a:lnTo>
                    <a:pt x="138" y="356"/>
                  </a:lnTo>
                  <a:lnTo>
                    <a:pt x="126" y="352"/>
                  </a:lnTo>
                  <a:lnTo>
                    <a:pt x="116" y="346"/>
                  </a:lnTo>
                  <a:lnTo>
                    <a:pt x="108" y="340"/>
                  </a:lnTo>
                  <a:lnTo>
                    <a:pt x="108" y="340"/>
                  </a:lnTo>
                  <a:lnTo>
                    <a:pt x="86" y="274"/>
                  </a:lnTo>
                  <a:lnTo>
                    <a:pt x="86" y="274"/>
                  </a:lnTo>
                  <a:lnTo>
                    <a:pt x="66" y="258"/>
                  </a:lnTo>
                  <a:lnTo>
                    <a:pt x="66" y="258"/>
                  </a:lnTo>
                  <a:lnTo>
                    <a:pt x="48" y="256"/>
                  </a:lnTo>
                  <a:lnTo>
                    <a:pt x="48" y="256"/>
                  </a:lnTo>
                  <a:lnTo>
                    <a:pt x="50" y="240"/>
                  </a:lnTo>
                  <a:lnTo>
                    <a:pt x="46" y="226"/>
                  </a:lnTo>
                  <a:lnTo>
                    <a:pt x="40" y="212"/>
                  </a:lnTo>
                  <a:lnTo>
                    <a:pt x="34" y="200"/>
                  </a:lnTo>
                  <a:lnTo>
                    <a:pt x="24" y="188"/>
                  </a:lnTo>
                  <a:lnTo>
                    <a:pt x="14" y="178"/>
                  </a:lnTo>
                  <a:lnTo>
                    <a:pt x="0" y="162"/>
                  </a:lnTo>
                  <a:lnTo>
                    <a:pt x="0" y="162"/>
                  </a:lnTo>
                  <a:lnTo>
                    <a:pt x="0" y="156"/>
                  </a:lnTo>
                  <a:lnTo>
                    <a:pt x="2" y="150"/>
                  </a:lnTo>
                  <a:lnTo>
                    <a:pt x="10" y="140"/>
                  </a:lnTo>
                  <a:lnTo>
                    <a:pt x="18" y="130"/>
                  </a:lnTo>
                  <a:lnTo>
                    <a:pt x="26" y="122"/>
                  </a:lnTo>
                  <a:lnTo>
                    <a:pt x="26" y="122"/>
                  </a:lnTo>
                  <a:lnTo>
                    <a:pt x="26" y="114"/>
                  </a:lnTo>
                  <a:lnTo>
                    <a:pt x="28" y="110"/>
                  </a:lnTo>
                  <a:lnTo>
                    <a:pt x="32" y="104"/>
                  </a:lnTo>
                  <a:lnTo>
                    <a:pt x="36" y="102"/>
                  </a:lnTo>
                  <a:lnTo>
                    <a:pt x="48" y="94"/>
                  </a:lnTo>
                  <a:lnTo>
                    <a:pt x="58" y="88"/>
                  </a:lnTo>
                  <a:lnTo>
                    <a:pt x="58" y="88"/>
                  </a:lnTo>
                  <a:lnTo>
                    <a:pt x="70" y="68"/>
                  </a:lnTo>
                  <a:lnTo>
                    <a:pt x="70" y="68"/>
                  </a:lnTo>
                  <a:lnTo>
                    <a:pt x="70" y="38"/>
                  </a:lnTo>
                  <a:lnTo>
                    <a:pt x="70" y="24"/>
                  </a:lnTo>
                  <a:lnTo>
                    <a:pt x="72" y="16"/>
                  </a:lnTo>
                  <a:lnTo>
                    <a:pt x="72" y="16"/>
                  </a:lnTo>
                  <a:lnTo>
                    <a:pt x="80" y="14"/>
                  </a:lnTo>
                  <a:lnTo>
                    <a:pt x="90" y="8"/>
                  </a:lnTo>
                  <a:lnTo>
                    <a:pt x="94" y="6"/>
                  </a:lnTo>
                  <a:lnTo>
                    <a:pt x="100" y="6"/>
                  </a:lnTo>
                  <a:lnTo>
                    <a:pt x="106" y="6"/>
                  </a:lnTo>
                  <a:lnTo>
                    <a:pt x="112" y="10"/>
                  </a:lnTo>
                  <a:lnTo>
                    <a:pt x="112" y="10"/>
                  </a:lnTo>
                  <a:lnTo>
                    <a:pt x="140" y="10"/>
                  </a:lnTo>
                  <a:lnTo>
                    <a:pt x="140" y="10"/>
                  </a:lnTo>
                  <a:lnTo>
                    <a:pt x="146" y="6"/>
                  </a:lnTo>
                  <a:lnTo>
                    <a:pt x="152" y="2"/>
                  </a:lnTo>
                  <a:lnTo>
                    <a:pt x="160" y="0"/>
                  </a:lnTo>
                  <a:lnTo>
                    <a:pt x="168" y="0"/>
                  </a:lnTo>
                  <a:lnTo>
                    <a:pt x="186" y="4"/>
                  </a:lnTo>
                  <a:lnTo>
                    <a:pt x="202" y="8"/>
                  </a:lnTo>
                  <a:lnTo>
                    <a:pt x="202" y="8"/>
                  </a:lnTo>
                  <a:lnTo>
                    <a:pt x="212" y="16"/>
                  </a:lnTo>
                  <a:lnTo>
                    <a:pt x="224" y="22"/>
                  </a:lnTo>
                  <a:lnTo>
                    <a:pt x="230" y="24"/>
                  </a:lnTo>
                  <a:lnTo>
                    <a:pt x="238" y="26"/>
                  </a:lnTo>
                  <a:lnTo>
                    <a:pt x="246" y="24"/>
                  </a:lnTo>
                  <a:lnTo>
                    <a:pt x="254" y="22"/>
                  </a:lnTo>
                  <a:lnTo>
                    <a:pt x="254" y="22"/>
                  </a:lnTo>
                  <a:lnTo>
                    <a:pt x="264" y="14"/>
                  </a:lnTo>
                  <a:lnTo>
                    <a:pt x="274" y="4"/>
                  </a:lnTo>
                  <a:lnTo>
                    <a:pt x="280" y="2"/>
                  </a:lnTo>
                  <a:lnTo>
                    <a:pt x="286" y="0"/>
                  </a:lnTo>
                  <a:lnTo>
                    <a:pt x="292" y="2"/>
                  </a:lnTo>
                  <a:lnTo>
                    <a:pt x="300" y="8"/>
                  </a:lnTo>
                  <a:lnTo>
                    <a:pt x="300" y="8"/>
                  </a:lnTo>
                  <a:lnTo>
                    <a:pt x="324" y="18"/>
                  </a:lnTo>
                  <a:lnTo>
                    <a:pt x="324" y="18"/>
                  </a:lnTo>
                  <a:lnTo>
                    <a:pt x="364" y="22"/>
                  </a:lnTo>
                  <a:lnTo>
                    <a:pt x="364" y="22"/>
                  </a:lnTo>
                  <a:lnTo>
                    <a:pt x="360" y="28"/>
                  </a:lnTo>
                  <a:lnTo>
                    <a:pt x="352" y="34"/>
                  </a:lnTo>
                  <a:lnTo>
                    <a:pt x="332" y="48"/>
                  </a:lnTo>
                  <a:lnTo>
                    <a:pt x="324" y="58"/>
                  </a:lnTo>
                  <a:lnTo>
                    <a:pt x="318" y="66"/>
                  </a:lnTo>
                  <a:lnTo>
                    <a:pt x="316" y="72"/>
                  </a:lnTo>
                  <a:lnTo>
                    <a:pt x="316" y="76"/>
                  </a:lnTo>
                  <a:lnTo>
                    <a:pt x="316" y="80"/>
                  </a:lnTo>
                  <a:lnTo>
                    <a:pt x="320" y="84"/>
                  </a:lnTo>
                  <a:lnTo>
                    <a:pt x="320" y="84"/>
                  </a:lnTo>
                  <a:lnTo>
                    <a:pt x="350" y="84"/>
                  </a:lnTo>
                  <a:lnTo>
                    <a:pt x="350" y="84"/>
                  </a:lnTo>
                  <a:lnTo>
                    <a:pt x="362" y="72"/>
                  </a:lnTo>
                  <a:lnTo>
                    <a:pt x="362" y="72"/>
                  </a:lnTo>
                  <a:lnTo>
                    <a:pt x="364" y="82"/>
                  </a:lnTo>
                  <a:lnTo>
                    <a:pt x="364" y="90"/>
                  </a:lnTo>
                  <a:lnTo>
                    <a:pt x="360" y="96"/>
                  </a:lnTo>
                  <a:lnTo>
                    <a:pt x="360" y="96"/>
                  </a:lnTo>
                  <a:lnTo>
                    <a:pt x="346" y="100"/>
                  </a:lnTo>
                  <a:lnTo>
                    <a:pt x="338" y="104"/>
                  </a:lnTo>
                  <a:lnTo>
                    <a:pt x="322" y="112"/>
                  </a:lnTo>
                  <a:lnTo>
                    <a:pt x="322" y="112"/>
                  </a:lnTo>
                  <a:lnTo>
                    <a:pt x="324" y="132"/>
                  </a:lnTo>
                  <a:lnTo>
                    <a:pt x="324" y="132"/>
                  </a:lnTo>
                  <a:lnTo>
                    <a:pt x="344" y="142"/>
                  </a:lnTo>
                  <a:lnTo>
                    <a:pt x="344" y="142"/>
                  </a:lnTo>
                  <a:lnTo>
                    <a:pt x="340" y="166"/>
                  </a:lnTo>
                  <a:lnTo>
                    <a:pt x="340" y="196"/>
                  </a:lnTo>
                  <a:lnTo>
                    <a:pt x="340" y="196"/>
                  </a:lnTo>
                  <a:lnTo>
                    <a:pt x="342" y="204"/>
                  </a:lnTo>
                  <a:lnTo>
                    <a:pt x="344" y="214"/>
                  </a:lnTo>
                  <a:lnTo>
                    <a:pt x="342" y="228"/>
                  </a:lnTo>
                  <a:lnTo>
                    <a:pt x="340" y="232"/>
                  </a:lnTo>
                  <a:lnTo>
                    <a:pt x="338" y="238"/>
                  </a:lnTo>
                  <a:lnTo>
                    <a:pt x="338" y="238"/>
                  </a:lnTo>
                  <a:lnTo>
                    <a:pt x="330" y="240"/>
                  </a:lnTo>
                  <a:lnTo>
                    <a:pt x="330" y="240"/>
                  </a:lnTo>
                  <a:lnTo>
                    <a:pt x="328" y="226"/>
                  </a:lnTo>
                  <a:lnTo>
                    <a:pt x="328" y="226"/>
                  </a:lnTo>
                  <a:lnTo>
                    <a:pt x="324" y="224"/>
                  </a:lnTo>
                  <a:lnTo>
                    <a:pt x="320" y="224"/>
                  </a:lnTo>
                  <a:lnTo>
                    <a:pt x="312" y="226"/>
                  </a:lnTo>
                  <a:lnTo>
                    <a:pt x="304" y="232"/>
                  </a:lnTo>
                  <a:lnTo>
                    <a:pt x="296" y="240"/>
                  </a:lnTo>
                  <a:lnTo>
                    <a:pt x="280" y="256"/>
                  </a:lnTo>
                  <a:lnTo>
                    <a:pt x="270" y="268"/>
                  </a:lnTo>
                  <a:lnTo>
                    <a:pt x="270" y="268"/>
                  </a:lnTo>
                  <a:lnTo>
                    <a:pt x="266" y="278"/>
                  </a:lnTo>
                  <a:lnTo>
                    <a:pt x="262" y="286"/>
                  </a:lnTo>
                  <a:lnTo>
                    <a:pt x="262" y="286"/>
                  </a:lnTo>
                  <a:lnTo>
                    <a:pt x="260" y="344"/>
                  </a:lnTo>
                  <a:lnTo>
                    <a:pt x="260" y="344"/>
                  </a:lnTo>
                  <a:lnTo>
                    <a:pt x="250" y="342"/>
                  </a:lnTo>
                  <a:lnTo>
                    <a:pt x="250" y="342"/>
                  </a:lnTo>
                  <a:lnTo>
                    <a:pt x="222" y="344"/>
                  </a:lnTo>
                  <a:lnTo>
                    <a:pt x="200" y="346"/>
                  </a:lnTo>
                  <a:lnTo>
                    <a:pt x="180" y="352"/>
                  </a:lnTo>
                  <a:lnTo>
                    <a:pt x="158" y="360"/>
                  </a:lnTo>
                  <a:lnTo>
                    <a:pt x="158" y="36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2"/>
            <p:cNvSpPr>
              <a:spLocks/>
            </p:cNvSpPr>
            <p:nvPr/>
          </p:nvSpPr>
          <p:spPr bwMode="auto">
            <a:xfrm>
              <a:off x="3134" y="2692"/>
              <a:ext cx="462" cy="48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14" y="346"/>
                  </a:lnTo>
                  <a:lnTo>
                    <a:pt x="202" y="358"/>
                  </a:lnTo>
                  <a:lnTo>
                    <a:pt x="198" y="364"/>
                  </a:lnTo>
                  <a:lnTo>
                    <a:pt x="196" y="376"/>
                  </a:lnTo>
                  <a:lnTo>
                    <a:pt x="196" y="376"/>
                  </a:lnTo>
                  <a:lnTo>
                    <a:pt x="188" y="390"/>
                  </a:lnTo>
                  <a:lnTo>
                    <a:pt x="176" y="402"/>
                  </a:lnTo>
                  <a:lnTo>
                    <a:pt x="152" y="424"/>
                  </a:lnTo>
                  <a:lnTo>
                    <a:pt x="152" y="424"/>
                  </a:lnTo>
                  <a:lnTo>
                    <a:pt x="152" y="428"/>
                  </a:lnTo>
                  <a:lnTo>
                    <a:pt x="152" y="428"/>
                  </a:lnTo>
                  <a:lnTo>
                    <a:pt x="146" y="428"/>
                  </a:lnTo>
                  <a:lnTo>
                    <a:pt x="144" y="430"/>
                  </a:lnTo>
                  <a:lnTo>
                    <a:pt x="140" y="434"/>
                  </a:lnTo>
                  <a:lnTo>
                    <a:pt x="140" y="434"/>
                  </a:lnTo>
                  <a:lnTo>
                    <a:pt x="118" y="442"/>
                  </a:lnTo>
                  <a:lnTo>
                    <a:pt x="118" y="442"/>
                  </a:lnTo>
                  <a:lnTo>
                    <a:pt x="94" y="440"/>
                  </a:lnTo>
                  <a:lnTo>
                    <a:pt x="72" y="434"/>
                  </a:lnTo>
                  <a:lnTo>
                    <a:pt x="54" y="426"/>
                  </a:lnTo>
                  <a:lnTo>
                    <a:pt x="46" y="422"/>
                  </a:lnTo>
                  <a:lnTo>
                    <a:pt x="38" y="416"/>
                  </a:lnTo>
                  <a:lnTo>
                    <a:pt x="38" y="416"/>
                  </a:lnTo>
                  <a:lnTo>
                    <a:pt x="46" y="400"/>
                  </a:lnTo>
                  <a:lnTo>
                    <a:pt x="46" y="386"/>
                  </a:lnTo>
                  <a:lnTo>
                    <a:pt x="44" y="374"/>
                  </a:lnTo>
                  <a:lnTo>
                    <a:pt x="42" y="360"/>
                  </a:lnTo>
                  <a:lnTo>
                    <a:pt x="42" y="360"/>
                  </a:lnTo>
                  <a:lnTo>
                    <a:pt x="16" y="336"/>
                  </a:lnTo>
                  <a:lnTo>
                    <a:pt x="8" y="324"/>
                  </a:lnTo>
                  <a:lnTo>
                    <a:pt x="2" y="312"/>
                  </a:lnTo>
                  <a:lnTo>
                    <a:pt x="2" y="312"/>
                  </a:lnTo>
                  <a:lnTo>
                    <a:pt x="10" y="228"/>
                  </a:lnTo>
                  <a:lnTo>
                    <a:pt x="10" y="228"/>
                  </a:lnTo>
                  <a:lnTo>
                    <a:pt x="2" y="194"/>
                  </a:lnTo>
                  <a:lnTo>
                    <a:pt x="0" y="182"/>
                  </a:lnTo>
                  <a:lnTo>
                    <a:pt x="0" y="168"/>
                  </a:lnTo>
                  <a:lnTo>
                    <a:pt x="0" y="168"/>
                  </a:lnTo>
                  <a:lnTo>
                    <a:pt x="4" y="166"/>
                  </a:lnTo>
                  <a:lnTo>
                    <a:pt x="4" y="166"/>
                  </a:lnTo>
                  <a:lnTo>
                    <a:pt x="38" y="188"/>
                  </a:lnTo>
                  <a:lnTo>
                    <a:pt x="38" y="188"/>
                  </a:lnTo>
                  <a:lnTo>
                    <a:pt x="64" y="212"/>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176" y="116"/>
                  </a:lnTo>
                  <a:lnTo>
                    <a:pt x="210" y="62"/>
                  </a:lnTo>
                  <a:lnTo>
                    <a:pt x="210" y="62"/>
                  </a:lnTo>
                  <a:lnTo>
                    <a:pt x="210" y="16"/>
                  </a:lnTo>
                  <a:lnTo>
                    <a:pt x="210" y="16"/>
                  </a:lnTo>
                  <a:lnTo>
                    <a:pt x="232" y="4"/>
                  </a:lnTo>
                  <a:lnTo>
                    <a:pt x="232" y="4"/>
                  </a:lnTo>
                  <a:lnTo>
                    <a:pt x="252" y="2"/>
                  </a:lnTo>
                  <a:lnTo>
                    <a:pt x="272" y="0"/>
                  </a:lnTo>
                  <a:lnTo>
                    <a:pt x="284" y="2"/>
                  </a:lnTo>
                  <a:lnTo>
                    <a:pt x="294" y="4"/>
                  </a:lnTo>
                  <a:lnTo>
                    <a:pt x="306" y="10"/>
                  </a:lnTo>
                  <a:lnTo>
                    <a:pt x="318" y="18"/>
                  </a:lnTo>
                  <a:lnTo>
                    <a:pt x="318" y="18"/>
                  </a:lnTo>
                  <a:lnTo>
                    <a:pt x="352" y="50"/>
                  </a:lnTo>
                  <a:lnTo>
                    <a:pt x="352" y="50"/>
                  </a:lnTo>
                  <a:lnTo>
                    <a:pt x="394" y="60"/>
                  </a:lnTo>
                  <a:lnTo>
                    <a:pt x="394" y="60"/>
                  </a:lnTo>
                  <a:lnTo>
                    <a:pt x="412" y="70"/>
                  </a:lnTo>
                  <a:lnTo>
                    <a:pt x="434" y="88"/>
                  </a:lnTo>
                  <a:lnTo>
                    <a:pt x="444" y="98"/>
                  </a:lnTo>
                  <a:lnTo>
                    <a:pt x="454" y="110"/>
                  </a:lnTo>
                  <a:lnTo>
                    <a:pt x="460" y="122"/>
                  </a:lnTo>
                  <a:lnTo>
                    <a:pt x="462" y="134"/>
                  </a:lnTo>
                  <a:lnTo>
                    <a:pt x="462" y="134"/>
                  </a:lnTo>
                  <a:lnTo>
                    <a:pt x="444" y="146"/>
                  </a:lnTo>
                  <a:lnTo>
                    <a:pt x="430" y="158"/>
                  </a:lnTo>
                  <a:lnTo>
                    <a:pt x="416" y="170"/>
                  </a:lnTo>
                  <a:lnTo>
                    <a:pt x="402" y="182"/>
                  </a:lnTo>
                  <a:lnTo>
                    <a:pt x="402" y="182"/>
                  </a:lnTo>
                  <a:lnTo>
                    <a:pt x="386" y="186"/>
                  </a:lnTo>
                  <a:lnTo>
                    <a:pt x="368" y="188"/>
                  </a:lnTo>
                  <a:lnTo>
                    <a:pt x="336" y="188"/>
                  </a:lnTo>
                  <a:lnTo>
                    <a:pt x="322" y="186"/>
                  </a:lnTo>
                  <a:lnTo>
                    <a:pt x="306" y="188"/>
                  </a:lnTo>
                  <a:lnTo>
                    <a:pt x="292" y="192"/>
                  </a:lnTo>
                  <a:lnTo>
                    <a:pt x="280" y="198"/>
                  </a:lnTo>
                  <a:lnTo>
                    <a:pt x="280" y="198"/>
                  </a:lnTo>
                  <a:lnTo>
                    <a:pt x="284" y="218"/>
                  </a:lnTo>
                  <a:lnTo>
                    <a:pt x="284" y="218"/>
                  </a:lnTo>
                  <a:lnTo>
                    <a:pt x="288" y="228"/>
                  </a:lnTo>
                  <a:lnTo>
                    <a:pt x="288" y="236"/>
                  </a:lnTo>
                  <a:lnTo>
                    <a:pt x="284" y="256"/>
                  </a:lnTo>
                  <a:lnTo>
                    <a:pt x="282" y="266"/>
                  </a:lnTo>
                  <a:lnTo>
                    <a:pt x="284" y="276"/>
                  </a:lnTo>
                  <a:lnTo>
                    <a:pt x="290" y="286"/>
                  </a:lnTo>
                  <a:lnTo>
                    <a:pt x="304" y="296"/>
                  </a:lnTo>
                  <a:lnTo>
                    <a:pt x="304" y="296"/>
                  </a:lnTo>
                  <a:lnTo>
                    <a:pt x="334" y="324"/>
                  </a:lnTo>
                  <a:lnTo>
                    <a:pt x="334" y="324"/>
                  </a:lnTo>
                  <a:lnTo>
                    <a:pt x="362" y="364"/>
                  </a:lnTo>
                  <a:lnTo>
                    <a:pt x="362" y="364"/>
                  </a:lnTo>
                  <a:lnTo>
                    <a:pt x="372" y="400"/>
                  </a:lnTo>
                  <a:lnTo>
                    <a:pt x="372" y="400"/>
                  </a:lnTo>
                  <a:lnTo>
                    <a:pt x="372" y="480"/>
                  </a:lnTo>
                  <a:lnTo>
                    <a:pt x="372" y="48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22" name="Freeform 23"/>
            <p:cNvSpPr>
              <a:spLocks/>
            </p:cNvSpPr>
            <p:nvPr/>
          </p:nvSpPr>
          <p:spPr bwMode="auto">
            <a:xfrm>
              <a:off x="3426" y="2586"/>
              <a:ext cx="754" cy="466"/>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66">
                  <a:moveTo>
                    <a:pt x="80" y="466"/>
                  </a:moveTo>
                  <a:lnTo>
                    <a:pt x="80" y="466"/>
                  </a:lnTo>
                  <a:lnTo>
                    <a:pt x="72" y="452"/>
                  </a:lnTo>
                  <a:lnTo>
                    <a:pt x="64" y="440"/>
                  </a:lnTo>
                  <a:lnTo>
                    <a:pt x="44" y="418"/>
                  </a:lnTo>
                  <a:lnTo>
                    <a:pt x="4" y="380"/>
                  </a:lnTo>
                  <a:lnTo>
                    <a:pt x="4" y="380"/>
                  </a:lnTo>
                  <a:lnTo>
                    <a:pt x="2" y="368"/>
                  </a:lnTo>
                  <a:lnTo>
                    <a:pt x="2" y="362"/>
                  </a:lnTo>
                  <a:lnTo>
                    <a:pt x="4" y="356"/>
                  </a:lnTo>
                  <a:lnTo>
                    <a:pt x="6" y="348"/>
                  </a:lnTo>
                  <a:lnTo>
                    <a:pt x="6" y="348"/>
                  </a:lnTo>
                  <a:lnTo>
                    <a:pt x="8" y="328"/>
                  </a:lnTo>
                  <a:lnTo>
                    <a:pt x="8" y="328"/>
                  </a:lnTo>
                  <a:lnTo>
                    <a:pt x="0" y="310"/>
                  </a:lnTo>
                  <a:lnTo>
                    <a:pt x="0" y="310"/>
                  </a:lnTo>
                  <a:lnTo>
                    <a:pt x="6" y="306"/>
                  </a:lnTo>
                  <a:lnTo>
                    <a:pt x="18" y="304"/>
                  </a:lnTo>
                  <a:lnTo>
                    <a:pt x="44" y="302"/>
                  </a:lnTo>
                  <a:lnTo>
                    <a:pt x="96" y="304"/>
                  </a:lnTo>
                  <a:lnTo>
                    <a:pt x="96" y="304"/>
                  </a:lnTo>
                  <a:lnTo>
                    <a:pt x="112" y="298"/>
                  </a:lnTo>
                  <a:lnTo>
                    <a:pt x="126" y="288"/>
                  </a:lnTo>
                  <a:lnTo>
                    <a:pt x="138" y="276"/>
                  </a:lnTo>
                  <a:lnTo>
                    <a:pt x="152" y="264"/>
                  </a:lnTo>
                  <a:lnTo>
                    <a:pt x="152" y="264"/>
                  </a:lnTo>
                  <a:lnTo>
                    <a:pt x="178" y="244"/>
                  </a:lnTo>
                  <a:lnTo>
                    <a:pt x="178" y="244"/>
                  </a:lnTo>
                  <a:lnTo>
                    <a:pt x="180" y="226"/>
                  </a:lnTo>
                  <a:lnTo>
                    <a:pt x="180" y="226"/>
                  </a:lnTo>
                  <a:lnTo>
                    <a:pt x="162" y="200"/>
                  </a:lnTo>
                  <a:lnTo>
                    <a:pt x="144" y="182"/>
                  </a:lnTo>
                  <a:lnTo>
                    <a:pt x="126" y="166"/>
                  </a:lnTo>
                  <a:lnTo>
                    <a:pt x="106" y="156"/>
                  </a:lnTo>
                  <a:lnTo>
                    <a:pt x="106" y="156"/>
                  </a:lnTo>
                  <a:lnTo>
                    <a:pt x="100" y="144"/>
                  </a:lnTo>
                  <a:lnTo>
                    <a:pt x="100" y="144"/>
                  </a:lnTo>
                  <a:lnTo>
                    <a:pt x="98" y="96"/>
                  </a:lnTo>
                  <a:lnTo>
                    <a:pt x="98" y="96"/>
                  </a:lnTo>
                  <a:lnTo>
                    <a:pt x="114" y="80"/>
                  </a:lnTo>
                  <a:lnTo>
                    <a:pt x="124" y="72"/>
                  </a:lnTo>
                  <a:lnTo>
                    <a:pt x="136" y="66"/>
                  </a:lnTo>
                  <a:lnTo>
                    <a:pt x="136" y="66"/>
                  </a:lnTo>
                  <a:lnTo>
                    <a:pt x="142" y="60"/>
                  </a:lnTo>
                  <a:lnTo>
                    <a:pt x="146" y="54"/>
                  </a:lnTo>
                  <a:lnTo>
                    <a:pt x="146" y="48"/>
                  </a:lnTo>
                  <a:lnTo>
                    <a:pt x="146" y="42"/>
                  </a:lnTo>
                  <a:lnTo>
                    <a:pt x="140" y="30"/>
                  </a:lnTo>
                  <a:lnTo>
                    <a:pt x="134" y="22"/>
                  </a:lnTo>
                  <a:lnTo>
                    <a:pt x="134" y="22"/>
                  </a:lnTo>
                  <a:lnTo>
                    <a:pt x="118" y="10"/>
                  </a:lnTo>
                  <a:lnTo>
                    <a:pt x="112" y="6"/>
                  </a:lnTo>
                  <a:lnTo>
                    <a:pt x="108" y="0"/>
                  </a:lnTo>
                  <a:lnTo>
                    <a:pt x="108" y="0"/>
                  </a:lnTo>
                  <a:lnTo>
                    <a:pt x="196" y="0"/>
                  </a:lnTo>
                  <a:lnTo>
                    <a:pt x="196" y="0"/>
                  </a:lnTo>
                  <a:lnTo>
                    <a:pt x="234" y="6"/>
                  </a:lnTo>
                  <a:lnTo>
                    <a:pt x="234" y="6"/>
                  </a:lnTo>
                  <a:lnTo>
                    <a:pt x="238" y="14"/>
                  </a:lnTo>
                  <a:lnTo>
                    <a:pt x="246" y="22"/>
                  </a:lnTo>
                  <a:lnTo>
                    <a:pt x="254" y="30"/>
                  </a:lnTo>
                  <a:lnTo>
                    <a:pt x="264" y="38"/>
                  </a:lnTo>
                  <a:lnTo>
                    <a:pt x="276" y="46"/>
                  </a:lnTo>
                  <a:lnTo>
                    <a:pt x="288" y="52"/>
                  </a:lnTo>
                  <a:lnTo>
                    <a:pt x="300" y="58"/>
                  </a:lnTo>
                  <a:lnTo>
                    <a:pt x="314" y="62"/>
                  </a:lnTo>
                  <a:lnTo>
                    <a:pt x="314" y="62"/>
                  </a:lnTo>
                  <a:lnTo>
                    <a:pt x="338" y="72"/>
                  </a:lnTo>
                  <a:lnTo>
                    <a:pt x="338" y="72"/>
                  </a:lnTo>
                  <a:lnTo>
                    <a:pt x="456" y="74"/>
                  </a:lnTo>
                  <a:lnTo>
                    <a:pt x="456" y="74"/>
                  </a:lnTo>
                  <a:lnTo>
                    <a:pt x="494" y="100"/>
                  </a:lnTo>
                  <a:lnTo>
                    <a:pt x="494" y="100"/>
                  </a:lnTo>
                  <a:lnTo>
                    <a:pt x="498" y="108"/>
                  </a:lnTo>
                  <a:lnTo>
                    <a:pt x="504" y="116"/>
                  </a:lnTo>
                  <a:lnTo>
                    <a:pt x="512" y="126"/>
                  </a:lnTo>
                  <a:lnTo>
                    <a:pt x="524" y="136"/>
                  </a:lnTo>
                  <a:lnTo>
                    <a:pt x="524" y="136"/>
                  </a:lnTo>
                  <a:lnTo>
                    <a:pt x="578" y="140"/>
                  </a:lnTo>
                  <a:lnTo>
                    <a:pt x="578" y="140"/>
                  </a:lnTo>
                  <a:lnTo>
                    <a:pt x="618" y="158"/>
                  </a:lnTo>
                  <a:lnTo>
                    <a:pt x="618" y="158"/>
                  </a:lnTo>
                  <a:lnTo>
                    <a:pt x="622" y="160"/>
                  </a:lnTo>
                  <a:lnTo>
                    <a:pt x="626" y="160"/>
                  </a:lnTo>
                  <a:lnTo>
                    <a:pt x="638" y="160"/>
                  </a:lnTo>
                  <a:lnTo>
                    <a:pt x="652" y="162"/>
                  </a:lnTo>
                  <a:lnTo>
                    <a:pt x="660" y="164"/>
                  </a:lnTo>
                  <a:lnTo>
                    <a:pt x="668" y="170"/>
                  </a:lnTo>
                  <a:lnTo>
                    <a:pt x="668" y="170"/>
                  </a:lnTo>
                  <a:lnTo>
                    <a:pt x="670" y="174"/>
                  </a:lnTo>
                  <a:lnTo>
                    <a:pt x="672" y="180"/>
                  </a:lnTo>
                  <a:lnTo>
                    <a:pt x="676" y="186"/>
                  </a:lnTo>
                  <a:lnTo>
                    <a:pt x="684" y="192"/>
                  </a:lnTo>
                  <a:lnTo>
                    <a:pt x="684" y="192"/>
                  </a:lnTo>
                  <a:lnTo>
                    <a:pt x="690" y="194"/>
                  </a:lnTo>
                  <a:lnTo>
                    <a:pt x="702" y="196"/>
                  </a:lnTo>
                  <a:lnTo>
                    <a:pt x="710" y="198"/>
                  </a:lnTo>
                  <a:lnTo>
                    <a:pt x="714" y="202"/>
                  </a:lnTo>
                  <a:lnTo>
                    <a:pt x="718" y="208"/>
                  </a:lnTo>
                  <a:lnTo>
                    <a:pt x="720" y="214"/>
                  </a:lnTo>
                  <a:lnTo>
                    <a:pt x="720" y="214"/>
                  </a:lnTo>
                  <a:lnTo>
                    <a:pt x="708" y="228"/>
                  </a:lnTo>
                  <a:lnTo>
                    <a:pt x="706" y="236"/>
                  </a:lnTo>
                  <a:lnTo>
                    <a:pt x="702" y="250"/>
                  </a:lnTo>
                  <a:lnTo>
                    <a:pt x="702" y="250"/>
                  </a:lnTo>
                  <a:lnTo>
                    <a:pt x="708" y="256"/>
                  </a:lnTo>
                  <a:lnTo>
                    <a:pt x="716" y="264"/>
                  </a:lnTo>
                  <a:lnTo>
                    <a:pt x="724" y="274"/>
                  </a:lnTo>
                  <a:lnTo>
                    <a:pt x="732" y="290"/>
                  </a:lnTo>
                  <a:lnTo>
                    <a:pt x="732" y="290"/>
                  </a:lnTo>
                  <a:lnTo>
                    <a:pt x="732" y="298"/>
                  </a:lnTo>
                  <a:lnTo>
                    <a:pt x="734" y="310"/>
                  </a:lnTo>
                  <a:lnTo>
                    <a:pt x="736" y="316"/>
                  </a:lnTo>
                  <a:lnTo>
                    <a:pt x="740" y="320"/>
                  </a:lnTo>
                  <a:lnTo>
                    <a:pt x="746" y="326"/>
                  </a:lnTo>
                  <a:lnTo>
                    <a:pt x="754" y="330"/>
                  </a:lnTo>
                  <a:lnTo>
                    <a:pt x="754" y="330"/>
                  </a:lnTo>
                  <a:lnTo>
                    <a:pt x="754" y="334"/>
                  </a:lnTo>
                  <a:lnTo>
                    <a:pt x="754" y="334"/>
                  </a:lnTo>
                  <a:lnTo>
                    <a:pt x="734" y="338"/>
                  </a:lnTo>
                  <a:lnTo>
                    <a:pt x="718" y="342"/>
                  </a:lnTo>
                  <a:lnTo>
                    <a:pt x="704" y="348"/>
                  </a:lnTo>
                  <a:lnTo>
                    <a:pt x="692" y="354"/>
                  </a:lnTo>
                  <a:lnTo>
                    <a:pt x="670" y="372"/>
                  </a:lnTo>
                  <a:lnTo>
                    <a:pt x="640" y="392"/>
                  </a:lnTo>
                  <a:lnTo>
                    <a:pt x="640" y="392"/>
                  </a:lnTo>
                  <a:lnTo>
                    <a:pt x="634" y="396"/>
                  </a:lnTo>
                  <a:lnTo>
                    <a:pt x="626" y="400"/>
                  </a:lnTo>
                  <a:lnTo>
                    <a:pt x="616" y="414"/>
                  </a:lnTo>
                  <a:lnTo>
                    <a:pt x="616" y="414"/>
                  </a:lnTo>
                  <a:lnTo>
                    <a:pt x="598" y="420"/>
                  </a:lnTo>
                  <a:lnTo>
                    <a:pt x="582" y="424"/>
                  </a:lnTo>
                  <a:lnTo>
                    <a:pt x="576" y="426"/>
                  </a:lnTo>
                  <a:lnTo>
                    <a:pt x="570" y="430"/>
                  </a:lnTo>
                  <a:lnTo>
                    <a:pt x="562" y="434"/>
                  </a:lnTo>
                  <a:lnTo>
                    <a:pt x="556" y="442"/>
                  </a:lnTo>
                  <a:lnTo>
                    <a:pt x="556" y="442"/>
                  </a:lnTo>
                  <a:lnTo>
                    <a:pt x="544" y="448"/>
                  </a:lnTo>
                  <a:lnTo>
                    <a:pt x="544" y="448"/>
                  </a:lnTo>
                  <a:lnTo>
                    <a:pt x="512" y="422"/>
                  </a:lnTo>
                  <a:lnTo>
                    <a:pt x="512" y="422"/>
                  </a:lnTo>
                  <a:lnTo>
                    <a:pt x="500" y="418"/>
                  </a:lnTo>
                  <a:lnTo>
                    <a:pt x="490" y="414"/>
                  </a:lnTo>
                  <a:lnTo>
                    <a:pt x="482" y="408"/>
                  </a:lnTo>
                  <a:lnTo>
                    <a:pt x="474" y="402"/>
                  </a:lnTo>
                  <a:lnTo>
                    <a:pt x="462" y="390"/>
                  </a:lnTo>
                  <a:lnTo>
                    <a:pt x="450" y="380"/>
                  </a:lnTo>
                  <a:lnTo>
                    <a:pt x="450" y="380"/>
                  </a:lnTo>
                  <a:lnTo>
                    <a:pt x="434" y="382"/>
                  </a:lnTo>
                  <a:lnTo>
                    <a:pt x="426" y="384"/>
                  </a:lnTo>
                  <a:lnTo>
                    <a:pt x="420" y="392"/>
                  </a:lnTo>
                  <a:lnTo>
                    <a:pt x="410" y="404"/>
                  </a:lnTo>
                  <a:lnTo>
                    <a:pt x="410" y="404"/>
                  </a:lnTo>
                  <a:lnTo>
                    <a:pt x="392" y="402"/>
                  </a:lnTo>
                  <a:lnTo>
                    <a:pt x="374" y="398"/>
                  </a:lnTo>
                  <a:lnTo>
                    <a:pt x="358" y="392"/>
                  </a:lnTo>
                  <a:lnTo>
                    <a:pt x="342" y="384"/>
                  </a:lnTo>
                  <a:lnTo>
                    <a:pt x="312" y="366"/>
                  </a:lnTo>
                  <a:lnTo>
                    <a:pt x="286" y="352"/>
                  </a:lnTo>
                  <a:lnTo>
                    <a:pt x="286" y="352"/>
                  </a:lnTo>
                  <a:lnTo>
                    <a:pt x="268" y="348"/>
                  </a:lnTo>
                  <a:lnTo>
                    <a:pt x="252" y="346"/>
                  </a:lnTo>
                  <a:lnTo>
                    <a:pt x="228" y="338"/>
                  </a:lnTo>
                  <a:lnTo>
                    <a:pt x="228" y="338"/>
                  </a:lnTo>
                  <a:lnTo>
                    <a:pt x="200" y="338"/>
                  </a:lnTo>
                  <a:lnTo>
                    <a:pt x="192" y="342"/>
                  </a:lnTo>
                  <a:lnTo>
                    <a:pt x="186" y="344"/>
                  </a:lnTo>
                  <a:lnTo>
                    <a:pt x="184" y="350"/>
                  </a:lnTo>
                  <a:lnTo>
                    <a:pt x="186" y="358"/>
                  </a:lnTo>
                  <a:lnTo>
                    <a:pt x="192" y="368"/>
                  </a:lnTo>
                  <a:lnTo>
                    <a:pt x="202" y="380"/>
                  </a:lnTo>
                  <a:lnTo>
                    <a:pt x="202" y="380"/>
                  </a:lnTo>
                  <a:lnTo>
                    <a:pt x="196" y="392"/>
                  </a:lnTo>
                  <a:lnTo>
                    <a:pt x="196" y="392"/>
                  </a:lnTo>
                  <a:lnTo>
                    <a:pt x="182" y="390"/>
                  </a:lnTo>
                  <a:lnTo>
                    <a:pt x="182" y="390"/>
                  </a:lnTo>
                  <a:lnTo>
                    <a:pt x="164" y="390"/>
                  </a:lnTo>
                  <a:lnTo>
                    <a:pt x="150" y="394"/>
                  </a:lnTo>
                  <a:lnTo>
                    <a:pt x="138" y="398"/>
                  </a:lnTo>
                  <a:lnTo>
                    <a:pt x="128" y="406"/>
                  </a:lnTo>
                  <a:lnTo>
                    <a:pt x="118" y="414"/>
                  </a:lnTo>
                  <a:lnTo>
                    <a:pt x="112" y="426"/>
                  </a:lnTo>
                  <a:lnTo>
                    <a:pt x="96" y="454"/>
                  </a:lnTo>
                  <a:lnTo>
                    <a:pt x="96" y="454"/>
                  </a:lnTo>
                  <a:lnTo>
                    <a:pt x="88" y="460"/>
                  </a:lnTo>
                  <a:lnTo>
                    <a:pt x="80" y="466"/>
                  </a:lnTo>
                  <a:lnTo>
                    <a:pt x="80" y="4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4"/>
            <p:cNvSpPr>
              <a:spLocks/>
            </p:cNvSpPr>
            <p:nvPr/>
          </p:nvSpPr>
          <p:spPr bwMode="auto">
            <a:xfrm>
              <a:off x="4046" y="2368"/>
              <a:ext cx="466" cy="574"/>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 h="574">
                  <a:moveTo>
                    <a:pt x="216" y="574"/>
                  </a:moveTo>
                  <a:lnTo>
                    <a:pt x="216" y="574"/>
                  </a:lnTo>
                  <a:lnTo>
                    <a:pt x="212" y="570"/>
                  </a:lnTo>
                  <a:lnTo>
                    <a:pt x="212" y="570"/>
                  </a:lnTo>
                  <a:lnTo>
                    <a:pt x="212" y="524"/>
                  </a:lnTo>
                  <a:lnTo>
                    <a:pt x="212" y="524"/>
                  </a:lnTo>
                  <a:lnTo>
                    <a:pt x="202" y="516"/>
                  </a:lnTo>
                  <a:lnTo>
                    <a:pt x="202" y="516"/>
                  </a:lnTo>
                  <a:lnTo>
                    <a:pt x="182" y="516"/>
                  </a:lnTo>
                  <a:lnTo>
                    <a:pt x="176" y="518"/>
                  </a:lnTo>
                  <a:lnTo>
                    <a:pt x="170" y="520"/>
                  </a:lnTo>
                  <a:lnTo>
                    <a:pt x="166" y="522"/>
                  </a:lnTo>
                  <a:lnTo>
                    <a:pt x="162" y="528"/>
                  </a:lnTo>
                  <a:lnTo>
                    <a:pt x="154" y="542"/>
                  </a:lnTo>
                  <a:lnTo>
                    <a:pt x="154" y="542"/>
                  </a:lnTo>
                  <a:lnTo>
                    <a:pt x="148" y="546"/>
                  </a:lnTo>
                  <a:lnTo>
                    <a:pt x="144" y="548"/>
                  </a:lnTo>
                  <a:lnTo>
                    <a:pt x="144" y="548"/>
                  </a:lnTo>
                  <a:lnTo>
                    <a:pt x="142" y="542"/>
                  </a:lnTo>
                  <a:lnTo>
                    <a:pt x="140" y="538"/>
                  </a:lnTo>
                  <a:lnTo>
                    <a:pt x="130" y="532"/>
                  </a:lnTo>
                  <a:lnTo>
                    <a:pt x="130" y="532"/>
                  </a:lnTo>
                  <a:lnTo>
                    <a:pt x="122" y="520"/>
                  </a:lnTo>
                  <a:lnTo>
                    <a:pt x="122" y="520"/>
                  </a:lnTo>
                  <a:lnTo>
                    <a:pt x="122" y="510"/>
                  </a:lnTo>
                  <a:lnTo>
                    <a:pt x="120" y="502"/>
                  </a:lnTo>
                  <a:lnTo>
                    <a:pt x="118" y="494"/>
                  </a:lnTo>
                  <a:lnTo>
                    <a:pt x="114" y="490"/>
                  </a:lnTo>
                  <a:lnTo>
                    <a:pt x="108" y="480"/>
                  </a:lnTo>
                  <a:lnTo>
                    <a:pt x="104" y="476"/>
                  </a:lnTo>
                  <a:lnTo>
                    <a:pt x="102" y="470"/>
                  </a:lnTo>
                  <a:lnTo>
                    <a:pt x="102" y="470"/>
                  </a:lnTo>
                  <a:lnTo>
                    <a:pt x="94" y="462"/>
                  </a:lnTo>
                  <a:lnTo>
                    <a:pt x="94" y="462"/>
                  </a:lnTo>
                  <a:lnTo>
                    <a:pt x="94" y="452"/>
                  </a:lnTo>
                  <a:lnTo>
                    <a:pt x="100" y="446"/>
                  </a:lnTo>
                  <a:lnTo>
                    <a:pt x="112" y="436"/>
                  </a:lnTo>
                  <a:lnTo>
                    <a:pt x="112" y="436"/>
                  </a:lnTo>
                  <a:lnTo>
                    <a:pt x="110" y="424"/>
                  </a:lnTo>
                  <a:lnTo>
                    <a:pt x="106" y="416"/>
                  </a:lnTo>
                  <a:lnTo>
                    <a:pt x="100" y="410"/>
                  </a:lnTo>
                  <a:lnTo>
                    <a:pt x="92" y="406"/>
                  </a:lnTo>
                  <a:lnTo>
                    <a:pt x="74" y="400"/>
                  </a:lnTo>
                  <a:lnTo>
                    <a:pt x="68" y="398"/>
                  </a:lnTo>
                  <a:lnTo>
                    <a:pt x="60" y="394"/>
                  </a:lnTo>
                  <a:lnTo>
                    <a:pt x="60" y="394"/>
                  </a:lnTo>
                  <a:lnTo>
                    <a:pt x="58" y="380"/>
                  </a:lnTo>
                  <a:lnTo>
                    <a:pt x="58" y="380"/>
                  </a:lnTo>
                  <a:lnTo>
                    <a:pt x="54" y="376"/>
                  </a:lnTo>
                  <a:lnTo>
                    <a:pt x="54" y="376"/>
                  </a:lnTo>
                  <a:lnTo>
                    <a:pt x="54" y="370"/>
                  </a:lnTo>
                  <a:lnTo>
                    <a:pt x="56" y="366"/>
                  </a:lnTo>
                  <a:lnTo>
                    <a:pt x="64" y="356"/>
                  </a:lnTo>
                  <a:lnTo>
                    <a:pt x="74" y="350"/>
                  </a:lnTo>
                  <a:lnTo>
                    <a:pt x="86" y="346"/>
                  </a:lnTo>
                  <a:lnTo>
                    <a:pt x="86" y="346"/>
                  </a:lnTo>
                  <a:lnTo>
                    <a:pt x="102" y="326"/>
                  </a:lnTo>
                  <a:lnTo>
                    <a:pt x="102" y="326"/>
                  </a:lnTo>
                  <a:lnTo>
                    <a:pt x="100" y="304"/>
                  </a:lnTo>
                  <a:lnTo>
                    <a:pt x="96" y="284"/>
                  </a:lnTo>
                  <a:lnTo>
                    <a:pt x="88" y="266"/>
                  </a:lnTo>
                  <a:lnTo>
                    <a:pt x="84" y="260"/>
                  </a:lnTo>
                  <a:lnTo>
                    <a:pt x="78" y="252"/>
                  </a:lnTo>
                  <a:lnTo>
                    <a:pt x="78" y="252"/>
                  </a:lnTo>
                  <a:lnTo>
                    <a:pt x="56" y="252"/>
                  </a:lnTo>
                  <a:lnTo>
                    <a:pt x="56" y="252"/>
                  </a:lnTo>
                  <a:lnTo>
                    <a:pt x="48" y="262"/>
                  </a:lnTo>
                  <a:lnTo>
                    <a:pt x="48" y="262"/>
                  </a:lnTo>
                  <a:lnTo>
                    <a:pt x="40" y="264"/>
                  </a:lnTo>
                  <a:lnTo>
                    <a:pt x="40" y="264"/>
                  </a:lnTo>
                  <a:lnTo>
                    <a:pt x="34" y="258"/>
                  </a:lnTo>
                  <a:lnTo>
                    <a:pt x="30" y="252"/>
                  </a:lnTo>
                  <a:lnTo>
                    <a:pt x="24" y="238"/>
                  </a:lnTo>
                  <a:lnTo>
                    <a:pt x="20" y="216"/>
                  </a:lnTo>
                  <a:lnTo>
                    <a:pt x="20" y="216"/>
                  </a:lnTo>
                  <a:lnTo>
                    <a:pt x="0" y="202"/>
                  </a:lnTo>
                  <a:lnTo>
                    <a:pt x="0" y="202"/>
                  </a:lnTo>
                  <a:lnTo>
                    <a:pt x="2" y="194"/>
                  </a:lnTo>
                  <a:lnTo>
                    <a:pt x="6" y="186"/>
                  </a:lnTo>
                  <a:lnTo>
                    <a:pt x="10" y="180"/>
                  </a:lnTo>
                  <a:lnTo>
                    <a:pt x="16" y="172"/>
                  </a:lnTo>
                  <a:lnTo>
                    <a:pt x="30" y="160"/>
                  </a:lnTo>
                  <a:lnTo>
                    <a:pt x="42" y="148"/>
                  </a:lnTo>
                  <a:lnTo>
                    <a:pt x="42" y="148"/>
                  </a:lnTo>
                  <a:lnTo>
                    <a:pt x="46" y="128"/>
                  </a:lnTo>
                  <a:lnTo>
                    <a:pt x="46" y="108"/>
                  </a:lnTo>
                  <a:lnTo>
                    <a:pt x="44" y="72"/>
                  </a:lnTo>
                  <a:lnTo>
                    <a:pt x="44" y="72"/>
                  </a:lnTo>
                  <a:lnTo>
                    <a:pt x="48" y="70"/>
                  </a:lnTo>
                  <a:lnTo>
                    <a:pt x="48" y="70"/>
                  </a:lnTo>
                  <a:lnTo>
                    <a:pt x="58" y="74"/>
                  </a:lnTo>
                  <a:lnTo>
                    <a:pt x="58" y="74"/>
                  </a:lnTo>
                  <a:lnTo>
                    <a:pt x="60" y="82"/>
                  </a:lnTo>
                  <a:lnTo>
                    <a:pt x="66" y="96"/>
                  </a:lnTo>
                  <a:lnTo>
                    <a:pt x="72" y="104"/>
                  </a:lnTo>
                  <a:lnTo>
                    <a:pt x="76" y="110"/>
                  </a:lnTo>
                  <a:lnTo>
                    <a:pt x="82" y="116"/>
                  </a:lnTo>
                  <a:lnTo>
                    <a:pt x="90" y="120"/>
                  </a:lnTo>
                  <a:lnTo>
                    <a:pt x="90" y="120"/>
                  </a:lnTo>
                  <a:lnTo>
                    <a:pt x="110" y="120"/>
                  </a:lnTo>
                  <a:lnTo>
                    <a:pt x="110" y="120"/>
                  </a:lnTo>
                  <a:lnTo>
                    <a:pt x="118" y="104"/>
                  </a:lnTo>
                  <a:lnTo>
                    <a:pt x="122" y="92"/>
                  </a:lnTo>
                  <a:lnTo>
                    <a:pt x="126" y="80"/>
                  </a:lnTo>
                  <a:lnTo>
                    <a:pt x="132" y="66"/>
                  </a:lnTo>
                  <a:lnTo>
                    <a:pt x="132" y="66"/>
                  </a:lnTo>
                  <a:lnTo>
                    <a:pt x="134" y="54"/>
                  </a:lnTo>
                  <a:lnTo>
                    <a:pt x="134" y="54"/>
                  </a:lnTo>
                  <a:lnTo>
                    <a:pt x="96" y="18"/>
                  </a:lnTo>
                  <a:lnTo>
                    <a:pt x="96" y="18"/>
                  </a:lnTo>
                  <a:lnTo>
                    <a:pt x="98" y="10"/>
                  </a:lnTo>
                  <a:lnTo>
                    <a:pt x="102" y="6"/>
                  </a:lnTo>
                  <a:lnTo>
                    <a:pt x="106" y="4"/>
                  </a:lnTo>
                  <a:lnTo>
                    <a:pt x="112" y="0"/>
                  </a:lnTo>
                  <a:lnTo>
                    <a:pt x="112" y="0"/>
                  </a:lnTo>
                  <a:lnTo>
                    <a:pt x="118" y="0"/>
                  </a:lnTo>
                  <a:lnTo>
                    <a:pt x="118" y="0"/>
                  </a:lnTo>
                  <a:lnTo>
                    <a:pt x="128" y="12"/>
                  </a:lnTo>
                  <a:lnTo>
                    <a:pt x="140" y="24"/>
                  </a:lnTo>
                  <a:lnTo>
                    <a:pt x="150" y="40"/>
                  </a:lnTo>
                  <a:lnTo>
                    <a:pt x="160" y="60"/>
                  </a:lnTo>
                  <a:lnTo>
                    <a:pt x="160" y="60"/>
                  </a:lnTo>
                  <a:lnTo>
                    <a:pt x="176" y="80"/>
                  </a:lnTo>
                  <a:lnTo>
                    <a:pt x="176" y="80"/>
                  </a:lnTo>
                  <a:lnTo>
                    <a:pt x="248" y="94"/>
                  </a:lnTo>
                  <a:lnTo>
                    <a:pt x="248" y="94"/>
                  </a:lnTo>
                  <a:lnTo>
                    <a:pt x="264" y="106"/>
                  </a:lnTo>
                  <a:lnTo>
                    <a:pt x="264" y="106"/>
                  </a:lnTo>
                  <a:lnTo>
                    <a:pt x="272" y="126"/>
                  </a:lnTo>
                  <a:lnTo>
                    <a:pt x="280" y="150"/>
                  </a:lnTo>
                  <a:lnTo>
                    <a:pt x="286" y="162"/>
                  </a:lnTo>
                  <a:lnTo>
                    <a:pt x="294" y="174"/>
                  </a:lnTo>
                  <a:lnTo>
                    <a:pt x="302" y="184"/>
                  </a:lnTo>
                  <a:lnTo>
                    <a:pt x="314" y="194"/>
                  </a:lnTo>
                  <a:lnTo>
                    <a:pt x="314" y="194"/>
                  </a:lnTo>
                  <a:lnTo>
                    <a:pt x="318" y="202"/>
                  </a:lnTo>
                  <a:lnTo>
                    <a:pt x="318" y="202"/>
                  </a:lnTo>
                  <a:lnTo>
                    <a:pt x="336" y="200"/>
                  </a:lnTo>
                  <a:lnTo>
                    <a:pt x="348" y="198"/>
                  </a:lnTo>
                  <a:lnTo>
                    <a:pt x="358" y="194"/>
                  </a:lnTo>
                  <a:lnTo>
                    <a:pt x="358" y="194"/>
                  </a:lnTo>
                  <a:lnTo>
                    <a:pt x="360" y="182"/>
                  </a:lnTo>
                  <a:lnTo>
                    <a:pt x="360" y="180"/>
                  </a:lnTo>
                  <a:lnTo>
                    <a:pt x="362" y="180"/>
                  </a:lnTo>
                  <a:lnTo>
                    <a:pt x="366" y="180"/>
                  </a:lnTo>
                  <a:lnTo>
                    <a:pt x="380" y="180"/>
                  </a:lnTo>
                  <a:lnTo>
                    <a:pt x="380" y="180"/>
                  </a:lnTo>
                  <a:lnTo>
                    <a:pt x="388" y="194"/>
                  </a:lnTo>
                  <a:lnTo>
                    <a:pt x="392" y="206"/>
                  </a:lnTo>
                  <a:lnTo>
                    <a:pt x="394" y="220"/>
                  </a:lnTo>
                  <a:lnTo>
                    <a:pt x="394" y="220"/>
                  </a:lnTo>
                  <a:lnTo>
                    <a:pt x="382" y="224"/>
                  </a:lnTo>
                  <a:lnTo>
                    <a:pt x="370" y="226"/>
                  </a:lnTo>
                  <a:lnTo>
                    <a:pt x="348" y="226"/>
                  </a:lnTo>
                  <a:lnTo>
                    <a:pt x="348" y="226"/>
                  </a:lnTo>
                  <a:lnTo>
                    <a:pt x="338" y="250"/>
                  </a:lnTo>
                  <a:lnTo>
                    <a:pt x="338" y="250"/>
                  </a:lnTo>
                  <a:lnTo>
                    <a:pt x="334" y="274"/>
                  </a:lnTo>
                  <a:lnTo>
                    <a:pt x="334" y="274"/>
                  </a:lnTo>
                  <a:lnTo>
                    <a:pt x="330" y="280"/>
                  </a:lnTo>
                  <a:lnTo>
                    <a:pt x="326" y="284"/>
                  </a:lnTo>
                  <a:lnTo>
                    <a:pt x="326" y="292"/>
                  </a:lnTo>
                  <a:lnTo>
                    <a:pt x="326" y="302"/>
                  </a:lnTo>
                  <a:lnTo>
                    <a:pt x="326" y="302"/>
                  </a:lnTo>
                  <a:lnTo>
                    <a:pt x="368" y="342"/>
                  </a:lnTo>
                  <a:lnTo>
                    <a:pt x="368" y="342"/>
                  </a:lnTo>
                  <a:lnTo>
                    <a:pt x="372" y="344"/>
                  </a:lnTo>
                  <a:lnTo>
                    <a:pt x="380" y="346"/>
                  </a:lnTo>
                  <a:lnTo>
                    <a:pt x="388" y="350"/>
                  </a:lnTo>
                  <a:lnTo>
                    <a:pt x="390" y="354"/>
                  </a:lnTo>
                  <a:lnTo>
                    <a:pt x="392" y="360"/>
                  </a:lnTo>
                  <a:lnTo>
                    <a:pt x="392" y="360"/>
                  </a:lnTo>
                  <a:lnTo>
                    <a:pt x="408" y="374"/>
                  </a:lnTo>
                  <a:lnTo>
                    <a:pt x="408" y="374"/>
                  </a:lnTo>
                  <a:lnTo>
                    <a:pt x="456" y="378"/>
                  </a:lnTo>
                  <a:lnTo>
                    <a:pt x="456" y="378"/>
                  </a:lnTo>
                  <a:lnTo>
                    <a:pt x="466" y="386"/>
                  </a:lnTo>
                  <a:lnTo>
                    <a:pt x="466" y="386"/>
                  </a:lnTo>
                  <a:lnTo>
                    <a:pt x="466" y="402"/>
                  </a:lnTo>
                  <a:lnTo>
                    <a:pt x="466" y="402"/>
                  </a:lnTo>
                  <a:lnTo>
                    <a:pt x="458" y="408"/>
                  </a:lnTo>
                  <a:lnTo>
                    <a:pt x="450" y="412"/>
                  </a:lnTo>
                  <a:lnTo>
                    <a:pt x="434" y="416"/>
                  </a:lnTo>
                  <a:lnTo>
                    <a:pt x="426" y="420"/>
                  </a:lnTo>
                  <a:lnTo>
                    <a:pt x="422" y="424"/>
                  </a:lnTo>
                  <a:lnTo>
                    <a:pt x="418" y="430"/>
                  </a:lnTo>
                  <a:lnTo>
                    <a:pt x="416" y="440"/>
                  </a:lnTo>
                  <a:lnTo>
                    <a:pt x="416" y="440"/>
                  </a:lnTo>
                  <a:lnTo>
                    <a:pt x="420" y="450"/>
                  </a:lnTo>
                  <a:lnTo>
                    <a:pt x="420" y="456"/>
                  </a:lnTo>
                  <a:lnTo>
                    <a:pt x="420" y="460"/>
                  </a:lnTo>
                  <a:lnTo>
                    <a:pt x="420" y="460"/>
                  </a:lnTo>
                  <a:lnTo>
                    <a:pt x="408" y="466"/>
                  </a:lnTo>
                  <a:lnTo>
                    <a:pt x="400" y="472"/>
                  </a:lnTo>
                  <a:lnTo>
                    <a:pt x="400" y="472"/>
                  </a:lnTo>
                  <a:lnTo>
                    <a:pt x="400" y="522"/>
                  </a:lnTo>
                  <a:lnTo>
                    <a:pt x="400" y="522"/>
                  </a:lnTo>
                  <a:lnTo>
                    <a:pt x="392" y="532"/>
                  </a:lnTo>
                  <a:lnTo>
                    <a:pt x="384" y="540"/>
                  </a:lnTo>
                  <a:lnTo>
                    <a:pt x="378" y="546"/>
                  </a:lnTo>
                  <a:lnTo>
                    <a:pt x="368" y="550"/>
                  </a:lnTo>
                  <a:lnTo>
                    <a:pt x="352" y="556"/>
                  </a:lnTo>
                  <a:lnTo>
                    <a:pt x="330" y="560"/>
                  </a:lnTo>
                  <a:lnTo>
                    <a:pt x="330" y="560"/>
                  </a:lnTo>
                  <a:lnTo>
                    <a:pt x="316" y="566"/>
                  </a:lnTo>
                  <a:lnTo>
                    <a:pt x="302" y="570"/>
                  </a:lnTo>
                  <a:lnTo>
                    <a:pt x="290" y="570"/>
                  </a:lnTo>
                  <a:lnTo>
                    <a:pt x="278" y="566"/>
                  </a:lnTo>
                  <a:lnTo>
                    <a:pt x="278" y="566"/>
                  </a:lnTo>
                  <a:lnTo>
                    <a:pt x="268" y="556"/>
                  </a:lnTo>
                  <a:lnTo>
                    <a:pt x="260" y="546"/>
                  </a:lnTo>
                  <a:lnTo>
                    <a:pt x="256" y="536"/>
                  </a:lnTo>
                  <a:lnTo>
                    <a:pt x="250" y="530"/>
                  </a:lnTo>
                  <a:lnTo>
                    <a:pt x="250" y="530"/>
                  </a:lnTo>
                  <a:lnTo>
                    <a:pt x="242" y="530"/>
                  </a:lnTo>
                  <a:lnTo>
                    <a:pt x="238" y="532"/>
                  </a:lnTo>
                  <a:lnTo>
                    <a:pt x="234" y="542"/>
                  </a:lnTo>
                  <a:lnTo>
                    <a:pt x="234" y="542"/>
                  </a:lnTo>
                  <a:lnTo>
                    <a:pt x="226" y="574"/>
                  </a:lnTo>
                  <a:lnTo>
                    <a:pt x="226" y="574"/>
                  </a:lnTo>
                  <a:lnTo>
                    <a:pt x="216" y="574"/>
                  </a:lnTo>
                  <a:lnTo>
                    <a:pt x="216" y="574"/>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24" name="Freeform 25"/>
            <p:cNvSpPr>
              <a:spLocks/>
            </p:cNvSpPr>
            <p:nvPr/>
          </p:nvSpPr>
          <p:spPr bwMode="auto">
            <a:xfrm>
              <a:off x="4170" y="2290"/>
              <a:ext cx="544" cy="538"/>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538">
                  <a:moveTo>
                    <a:pt x="342" y="538"/>
                  </a:moveTo>
                  <a:lnTo>
                    <a:pt x="342" y="538"/>
                  </a:lnTo>
                  <a:lnTo>
                    <a:pt x="330" y="534"/>
                  </a:lnTo>
                  <a:lnTo>
                    <a:pt x="322" y="532"/>
                  </a:lnTo>
                  <a:lnTo>
                    <a:pt x="308" y="532"/>
                  </a:lnTo>
                  <a:lnTo>
                    <a:pt x="308" y="532"/>
                  </a:lnTo>
                  <a:lnTo>
                    <a:pt x="308" y="518"/>
                  </a:lnTo>
                  <a:lnTo>
                    <a:pt x="308" y="518"/>
                  </a:lnTo>
                  <a:lnTo>
                    <a:pt x="304" y="516"/>
                  </a:lnTo>
                  <a:lnTo>
                    <a:pt x="304" y="514"/>
                  </a:lnTo>
                  <a:lnTo>
                    <a:pt x="304" y="512"/>
                  </a:lnTo>
                  <a:lnTo>
                    <a:pt x="308" y="508"/>
                  </a:lnTo>
                  <a:lnTo>
                    <a:pt x="316" y="506"/>
                  </a:lnTo>
                  <a:lnTo>
                    <a:pt x="344" y="496"/>
                  </a:lnTo>
                  <a:lnTo>
                    <a:pt x="344" y="496"/>
                  </a:lnTo>
                  <a:lnTo>
                    <a:pt x="354" y="484"/>
                  </a:lnTo>
                  <a:lnTo>
                    <a:pt x="354" y="484"/>
                  </a:lnTo>
                  <a:lnTo>
                    <a:pt x="352" y="468"/>
                  </a:lnTo>
                  <a:lnTo>
                    <a:pt x="348" y="458"/>
                  </a:lnTo>
                  <a:lnTo>
                    <a:pt x="342" y="450"/>
                  </a:lnTo>
                  <a:lnTo>
                    <a:pt x="336" y="446"/>
                  </a:lnTo>
                  <a:lnTo>
                    <a:pt x="326" y="444"/>
                  </a:lnTo>
                  <a:lnTo>
                    <a:pt x="318" y="444"/>
                  </a:lnTo>
                  <a:lnTo>
                    <a:pt x="298" y="444"/>
                  </a:lnTo>
                  <a:lnTo>
                    <a:pt x="298" y="444"/>
                  </a:lnTo>
                  <a:lnTo>
                    <a:pt x="286" y="438"/>
                  </a:lnTo>
                  <a:lnTo>
                    <a:pt x="280" y="432"/>
                  </a:lnTo>
                  <a:lnTo>
                    <a:pt x="272" y="420"/>
                  </a:lnTo>
                  <a:lnTo>
                    <a:pt x="272" y="420"/>
                  </a:lnTo>
                  <a:lnTo>
                    <a:pt x="258" y="414"/>
                  </a:lnTo>
                  <a:lnTo>
                    <a:pt x="248" y="408"/>
                  </a:lnTo>
                  <a:lnTo>
                    <a:pt x="240" y="400"/>
                  </a:lnTo>
                  <a:lnTo>
                    <a:pt x="234" y="394"/>
                  </a:lnTo>
                  <a:lnTo>
                    <a:pt x="234" y="394"/>
                  </a:lnTo>
                  <a:lnTo>
                    <a:pt x="222" y="386"/>
                  </a:lnTo>
                  <a:lnTo>
                    <a:pt x="216" y="380"/>
                  </a:lnTo>
                  <a:lnTo>
                    <a:pt x="214" y="374"/>
                  </a:lnTo>
                  <a:lnTo>
                    <a:pt x="210" y="368"/>
                  </a:lnTo>
                  <a:lnTo>
                    <a:pt x="210" y="368"/>
                  </a:lnTo>
                  <a:lnTo>
                    <a:pt x="216" y="364"/>
                  </a:lnTo>
                  <a:lnTo>
                    <a:pt x="220" y="360"/>
                  </a:lnTo>
                  <a:lnTo>
                    <a:pt x="222" y="350"/>
                  </a:lnTo>
                  <a:lnTo>
                    <a:pt x="224" y="334"/>
                  </a:lnTo>
                  <a:lnTo>
                    <a:pt x="224" y="334"/>
                  </a:lnTo>
                  <a:lnTo>
                    <a:pt x="230" y="314"/>
                  </a:lnTo>
                  <a:lnTo>
                    <a:pt x="230" y="314"/>
                  </a:lnTo>
                  <a:lnTo>
                    <a:pt x="242" y="314"/>
                  </a:lnTo>
                  <a:lnTo>
                    <a:pt x="254" y="314"/>
                  </a:lnTo>
                  <a:lnTo>
                    <a:pt x="266" y="312"/>
                  </a:lnTo>
                  <a:lnTo>
                    <a:pt x="274" y="308"/>
                  </a:lnTo>
                  <a:lnTo>
                    <a:pt x="280" y="304"/>
                  </a:lnTo>
                  <a:lnTo>
                    <a:pt x="280" y="304"/>
                  </a:lnTo>
                  <a:lnTo>
                    <a:pt x="278" y="286"/>
                  </a:lnTo>
                  <a:lnTo>
                    <a:pt x="276" y="268"/>
                  </a:lnTo>
                  <a:lnTo>
                    <a:pt x="268" y="256"/>
                  </a:lnTo>
                  <a:lnTo>
                    <a:pt x="264" y="250"/>
                  </a:lnTo>
                  <a:lnTo>
                    <a:pt x="260" y="246"/>
                  </a:lnTo>
                  <a:lnTo>
                    <a:pt x="260" y="246"/>
                  </a:lnTo>
                  <a:lnTo>
                    <a:pt x="240" y="248"/>
                  </a:lnTo>
                  <a:lnTo>
                    <a:pt x="228" y="252"/>
                  </a:lnTo>
                  <a:lnTo>
                    <a:pt x="228" y="252"/>
                  </a:lnTo>
                  <a:lnTo>
                    <a:pt x="224" y="268"/>
                  </a:lnTo>
                  <a:lnTo>
                    <a:pt x="224" y="268"/>
                  </a:lnTo>
                  <a:lnTo>
                    <a:pt x="202" y="272"/>
                  </a:lnTo>
                  <a:lnTo>
                    <a:pt x="202" y="272"/>
                  </a:lnTo>
                  <a:lnTo>
                    <a:pt x="198" y="264"/>
                  </a:lnTo>
                  <a:lnTo>
                    <a:pt x="194" y="260"/>
                  </a:lnTo>
                  <a:lnTo>
                    <a:pt x="186" y="256"/>
                  </a:lnTo>
                  <a:lnTo>
                    <a:pt x="186" y="256"/>
                  </a:lnTo>
                  <a:lnTo>
                    <a:pt x="172" y="230"/>
                  </a:lnTo>
                  <a:lnTo>
                    <a:pt x="162" y="206"/>
                  </a:lnTo>
                  <a:lnTo>
                    <a:pt x="152" y="186"/>
                  </a:lnTo>
                  <a:lnTo>
                    <a:pt x="140" y="168"/>
                  </a:lnTo>
                  <a:lnTo>
                    <a:pt x="140" y="168"/>
                  </a:lnTo>
                  <a:lnTo>
                    <a:pt x="128" y="162"/>
                  </a:lnTo>
                  <a:lnTo>
                    <a:pt x="116" y="158"/>
                  </a:lnTo>
                  <a:lnTo>
                    <a:pt x="96" y="158"/>
                  </a:lnTo>
                  <a:lnTo>
                    <a:pt x="96" y="158"/>
                  </a:lnTo>
                  <a:lnTo>
                    <a:pt x="58" y="146"/>
                  </a:lnTo>
                  <a:lnTo>
                    <a:pt x="58" y="146"/>
                  </a:lnTo>
                  <a:lnTo>
                    <a:pt x="50" y="136"/>
                  </a:lnTo>
                  <a:lnTo>
                    <a:pt x="50" y="136"/>
                  </a:lnTo>
                  <a:lnTo>
                    <a:pt x="40" y="116"/>
                  </a:lnTo>
                  <a:lnTo>
                    <a:pt x="26" y="98"/>
                  </a:lnTo>
                  <a:lnTo>
                    <a:pt x="12" y="80"/>
                  </a:lnTo>
                  <a:lnTo>
                    <a:pt x="0" y="70"/>
                  </a:lnTo>
                  <a:lnTo>
                    <a:pt x="0" y="70"/>
                  </a:lnTo>
                  <a:lnTo>
                    <a:pt x="0" y="56"/>
                  </a:lnTo>
                  <a:lnTo>
                    <a:pt x="0" y="42"/>
                  </a:lnTo>
                  <a:lnTo>
                    <a:pt x="0" y="38"/>
                  </a:lnTo>
                  <a:lnTo>
                    <a:pt x="4" y="36"/>
                  </a:lnTo>
                  <a:lnTo>
                    <a:pt x="10" y="36"/>
                  </a:lnTo>
                  <a:lnTo>
                    <a:pt x="18" y="40"/>
                  </a:lnTo>
                  <a:lnTo>
                    <a:pt x="18" y="40"/>
                  </a:lnTo>
                  <a:lnTo>
                    <a:pt x="22" y="48"/>
                  </a:lnTo>
                  <a:lnTo>
                    <a:pt x="30" y="52"/>
                  </a:lnTo>
                  <a:lnTo>
                    <a:pt x="30" y="52"/>
                  </a:lnTo>
                  <a:lnTo>
                    <a:pt x="30" y="56"/>
                  </a:lnTo>
                  <a:lnTo>
                    <a:pt x="30" y="56"/>
                  </a:lnTo>
                  <a:lnTo>
                    <a:pt x="36" y="60"/>
                  </a:lnTo>
                  <a:lnTo>
                    <a:pt x="44" y="68"/>
                  </a:lnTo>
                  <a:lnTo>
                    <a:pt x="50" y="76"/>
                  </a:lnTo>
                  <a:lnTo>
                    <a:pt x="60" y="90"/>
                  </a:lnTo>
                  <a:lnTo>
                    <a:pt x="60" y="90"/>
                  </a:lnTo>
                  <a:lnTo>
                    <a:pt x="68" y="92"/>
                  </a:lnTo>
                  <a:lnTo>
                    <a:pt x="80" y="96"/>
                  </a:lnTo>
                  <a:lnTo>
                    <a:pt x="112" y="98"/>
                  </a:lnTo>
                  <a:lnTo>
                    <a:pt x="112" y="98"/>
                  </a:lnTo>
                  <a:lnTo>
                    <a:pt x="118" y="94"/>
                  </a:lnTo>
                  <a:lnTo>
                    <a:pt x="124" y="88"/>
                  </a:lnTo>
                  <a:lnTo>
                    <a:pt x="134" y="74"/>
                  </a:lnTo>
                  <a:lnTo>
                    <a:pt x="140" y="68"/>
                  </a:lnTo>
                  <a:lnTo>
                    <a:pt x="146" y="66"/>
                  </a:lnTo>
                  <a:lnTo>
                    <a:pt x="150" y="66"/>
                  </a:lnTo>
                  <a:lnTo>
                    <a:pt x="154" y="68"/>
                  </a:lnTo>
                  <a:lnTo>
                    <a:pt x="160" y="76"/>
                  </a:lnTo>
                  <a:lnTo>
                    <a:pt x="160" y="76"/>
                  </a:lnTo>
                  <a:lnTo>
                    <a:pt x="178" y="78"/>
                  </a:lnTo>
                  <a:lnTo>
                    <a:pt x="178" y="78"/>
                  </a:lnTo>
                  <a:lnTo>
                    <a:pt x="200" y="50"/>
                  </a:lnTo>
                  <a:lnTo>
                    <a:pt x="200" y="50"/>
                  </a:lnTo>
                  <a:lnTo>
                    <a:pt x="202" y="32"/>
                  </a:lnTo>
                  <a:lnTo>
                    <a:pt x="208" y="16"/>
                  </a:lnTo>
                  <a:lnTo>
                    <a:pt x="212" y="10"/>
                  </a:lnTo>
                  <a:lnTo>
                    <a:pt x="218" y="4"/>
                  </a:lnTo>
                  <a:lnTo>
                    <a:pt x="226" y="2"/>
                  </a:lnTo>
                  <a:lnTo>
                    <a:pt x="236" y="0"/>
                  </a:lnTo>
                  <a:lnTo>
                    <a:pt x="236" y="0"/>
                  </a:lnTo>
                  <a:lnTo>
                    <a:pt x="236" y="26"/>
                  </a:lnTo>
                  <a:lnTo>
                    <a:pt x="236" y="26"/>
                  </a:lnTo>
                  <a:lnTo>
                    <a:pt x="268" y="52"/>
                  </a:lnTo>
                  <a:lnTo>
                    <a:pt x="268" y="52"/>
                  </a:lnTo>
                  <a:lnTo>
                    <a:pt x="284" y="58"/>
                  </a:lnTo>
                  <a:lnTo>
                    <a:pt x="300" y="68"/>
                  </a:lnTo>
                  <a:lnTo>
                    <a:pt x="318" y="78"/>
                  </a:lnTo>
                  <a:lnTo>
                    <a:pt x="338" y="88"/>
                  </a:lnTo>
                  <a:lnTo>
                    <a:pt x="338" y="88"/>
                  </a:lnTo>
                  <a:lnTo>
                    <a:pt x="372" y="150"/>
                  </a:lnTo>
                  <a:lnTo>
                    <a:pt x="390" y="184"/>
                  </a:lnTo>
                  <a:lnTo>
                    <a:pt x="412" y="218"/>
                  </a:lnTo>
                  <a:lnTo>
                    <a:pt x="412" y="218"/>
                  </a:lnTo>
                  <a:lnTo>
                    <a:pt x="414" y="230"/>
                  </a:lnTo>
                  <a:lnTo>
                    <a:pt x="418" y="244"/>
                  </a:lnTo>
                  <a:lnTo>
                    <a:pt x="424" y="258"/>
                  </a:lnTo>
                  <a:lnTo>
                    <a:pt x="432" y="274"/>
                  </a:lnTo>
                  <a:lnTo>
                    <a:pt x="432" y="274"/>
                  </a:lnTo>
                  <a:lnTo>
                    <a:pt x="478" y="298"/>
                  </a:lnTo>
                  <a:lnTo>
                    <a:pt x="500" y="312"/>
                  </a:lnTo>
                  <a:lnTo>
                    <a:pt x="526" y="330"/>
                  </a:lnTo>
                  <a:lnTo>
                    <a:pt x="526" y="330"/>
                  </a:lnTo>
                  <a:lnTo>
                    <a:pt x="526" y="336"/>
                  </a:lnTo>
                  <a:lnTo>
                    <a:pt x="526" y="336"/>
                  </a:lnTo>
                  <a:lnTo>
                    <a:pt x="522" y="340"/>
                  </a:lnTo>
                  <a:lnTo>
                    <a:pt x="514" y="340"/>
                  </a:lnTo>
                  <a:lnTo>
                    <a:pt x="496" y="342"/>
                  </a:lnTo>
                  <a:lnTo>
                    <a:pt x="470" y="340"/>
                  </a:lnTo>
                  <a:lnTo>
                    <a:pt x="470" y="340"/>
                  </a:lnTo>
                  <a:lnTo>
                    <a:pt x="470" y="362"/>
                  </a:lnTo>
                  <a:lnTo>
                    <a:pt x="470" y="362"/>
                  </a:lnTo>
                  <a:lnTo>
                    <a:pt x="504" y="374"/>
                  </a:lnTo>
                  <a:lnTo>
                    <a:pt x="504" y="374"/>
                  </a:lnTo>
                  <a:lnTo>
                    <a:pt x="500" y="380"/>
                  </a:lnTo>
                  <a:lnTo>
                    <a:pt x="498" y="386"/>
                  </a:lnTo>
                  <a:lnTo>
                    <a:pt x="498" y="392"/>
                  </a:lnTo>
                  <a:lnTo>
                    <a:pt x="500" y="400"/>
                  </a:lnTo>
                  <a:lnTo>
                    <a:pt x="500" y="400"/>
                  </a:lnTo>
                  <a:lnTo>
                    <a:pt x="540" y="420"/>
                  </a:lnTo>
                  <a:lnTo>
                    <a:pt x="540" y="420"/>
                  </a:lnTo>
                  <a:lnTo>
                    <a:pt x="544" y="426"/>
                  </a:lnTo>
                  <a:lnTo>
                    <a:pt x="544" y="426"/>
                  </a:lnTo>
                  <a:lnTo>
                    <a:pt x="542" y="434"/>
                  </a:lnTo>
                  <a:lnTo>
                    <a:pt x="540" y="440"/>
                  </a:lnTo>
                  <a:lnTo>
                    <a:pt x="536" y="446"/>
                  </a:lnTo>
                  <a:lnTo>
                    <a:pt x="530" y="450"/>
                  </a:lnTo>
                  <a:lnTo>
                    <a:pt x="516" y="460"/>
                  </a:lnTo>
                  <a:lnTo>
                    <a:pt x="502" y="468"/>
                  </a:lnTo>
                  <a:lnTo>
                    <a:pt x="502" y="468"/>
                  </a:lnTo>
                  <a:lnTo>
                    <a:pt x="502" y="472"/>
                  </a:lnTo>
                  <a:lnTo>
                    <a:pt x="502" y="472"/>
                  </a:lnTo>
                  <a:lnTo>
                    <a:pt x="498" y="474"/>
                  </a:lnTo>
                  <a:lnTo>
                    <a:pt x="492" y="478"/>
                  </a:lnTo>
                  <a:lnTo>
                    <a:pt x="478" y="490"/>
                  </a:lnTo>
                  <a:lnTo>
                    <a:pt x="452" y="514"/>
                  </a:lnTo>
                  <a:lnTo>
                    <a:pt x="452" y="514"/>
                  </a:lnTo>
                  <a:lnTo>
                    <a:pt x="418" y="526"/>
                  </a:lnTo>
                  <a:lnTo>
                    <a:pt x="418" y="526"/>
                  </a:lnTo>
                  <a:lnTo>
                    <a:pt x="416" y="530"/>
                  </a:lnTo>
                  <a:lnTo>
                    <a:pt x="416" y="530"/>
                  </a:lnTo>
                  <a:lnTo>
                    <a:pt x="366" y="528"/>
                  </a:lnTo>
                  <a:lnTo>
                    <a:pt x="366" y="528"/>
                  </a:lnTo>
                  <a:lnTo>
                    <a:pt x="354" y="532"/>
                  </a:lnTo>
                  <a:lnTo>
                    <a:pt x="342" y="538"/>
                  </a:lnTo>
                  <a:lnTo>
                    <a:pt x="342" y="538"/>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6"/>
            <p:cNvSpPr>
              <a:spLocks/>
            </p:cNvSpPr>
            <p:nvPr/>
          </p:nvSpPr>
          <p:spPr bwMode="auto">
            <a:xfrm>
              <a:off x="3608" y="2198"/>
              <a:ext cx="560" cy="542"/>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 h="542">
                  <a:moveTo>
                    <a:pt x="478" y="542"/>
                  </a:moveTo>
                  <a:lnTo>
                    <a:pt x="478" y="542"/>
                  </a:lnTo>
                  <a:lnTo>
                    <a:pt x="434" y="536"/>
                  </a:lnTo>
                  <a:lnTo>
                    <a:pt x="434" y="536"/>
                  </a:lnTo>
                  <a:lnTo>
                    <a:pt x="400" y="518"/>
                  </a:lnTo>
                  <a:lnTo>
                    <a:pt x="400" y="518"/>
                  </a:lnTo>
                  <a:lnTo>
                    <a:pt x="376" y="518"/>
                  </a:lnTo>
                  <a:lnTo>
                    <a:pt x="360" y="516"/>
                  </a:lnTo>
                  <a:lnTo>
                    <a:pt x="346" y="512"/>
                  </a:lnTo>
                  <a:lnTo>
                    <a:pt x="334" y="502"/>
                  </a:lnTo>
                  <a:lnTo>
                    <a:pt x="334" y="502"/>
                  </a:lnTo>
                  <a:lnTo>
                    <a:pt x="316" y="476"/>
                  </a:lnTo>
                  <a:lnTo>
                    <a:pt x="316" y="476"/>
                  </a:lnTo>
                  <a:lnTo>
                    <a:pt x="282" y="454"/>
                  </a:lnTo>
                  <a:lnTo>
                    <a:pt x="282" y="454"/>
                  </a:lnTo>
                  <a:lnTo>
                    <a:pt x="162" y="452"/>
                  </a:lnTo>
                  <a:lnTo>
                    <a:pt x="162" y="452"/>
                  </a:lnTo>
                  <a:lnTo>
                    <a:pt x="116" y="434"/>
                  </a:lnTo>
                  <a:lnTo>
                    <a:pt x="96" y="424"/>
                  </a:lnTo>
                  <a:lnTo>
                    <a:pt x="90" y="418"/>
                  </a:lnTo>
                  <a:lnTo>
                    <a:pt x="84" y="412"/>
                  </a:lnTo>
                  <a:lnTo>
                    <a:pt x="84" y="412"/>
                  </a:lnTo>
                  <a:lnTo>
                    <a:pt x="74" y="406"/>
                  </a:lnTo>
                  <a:lnTo>
                    <a:pt x="68" y="398"/>
                  </a:lnTo>
                  <a:lnTo>
                    <a:pt x="60" y="386"/>
                  </a:lnTo>
                  <a:lnTo>
                    <a:pt x="60" y="386"/>
                  </a:lnTo>
                  <a:lnTo>
                    <a:pt x="58" y="370"/>
                  </a:lnTo>
                  <a:lnTo>
                    <a:pt x="54" y="356"/>
                  </a:lnTo>
                  <a:lnTo>
                    <a:pt x="42" y="332"/>
                  </a:lnTo>
                  <a:lnTo>
                    <a:pt x="18" y="292"/>
                  </a:lnTo>
                  <a:lnTo>
                    <a:pt x="18" y="292"/>
                  </a:lnTo>
                  <a:lnTo>
                    <a:pt x="2" y="246"/>
                  </a:lnTo>
                  <a:lnTo>
                    <a:pt x="2" y="246"/>
                  </a:lnTo>
                  <a:lnTo>
                    <a:pt x="0" y="208"/>
                  </a:lnTo>
                  <a:lnTo>
                    <a:pt x="0" y="208"/>
                  </a:lnTo>
                  <a:lnTo>
                    <a:pt x="14" y="206"/>
                  </a:lnTo>
                  <a:lnTo>
                    <a:pt x="26" y="198"/>
                  </a:lnTo>
                  <a:lnTo>
                    <a:pt x="40" y="190"/>
                  </a:lnTo>
                  <a:lnTo>
                    <a:pt x="50" y="182"/>
                  </a:lnTo>
                  <a:lnTo>
                    <a:pt x="50" y="182"/>
                  </a:lnTo>
                  <a:lnTo>
                    <a:pt x="58" y="176"/>
                  </a:lnTo>
                  <a:lnTo>
                    <a:pt x="68" y="172"/>
                  </a:lnTo>
                  <a:lnTo>
                    <a:pt x="68" y="172"/>
                  </a:lnTo>
                  <a:lnTo>
                    <a:pt x="86" y="170"/>
                  </a:lnTo>
                  <a:lnTo>
                    <a:pt x="104" y="164"/>
                  </a:lnTo>
                  <a:lnTo>
                    <a:pt x="120" y="156"/>
                  </a:lnTo>
                  <a:lnTo>
                    <a:pt x="138" y="144"/>
                  </a:lnTo>
                  <a:lnTo>
                    <a:pt x="138" y="144"/>
                  </a:lnTo>
                  <a:lnTo>
                    <a:pt x="154" y="142"/>
                  </a:lnTo>
                  <a:lnTo>
                    <a:pt x="172" y="138"/>
                  </a:lnTo>
                  <a:lnTo>
                    <a:pt x="208" y="128"/>
                  </a:lnTo>
                  <a:lnTo>
                    <a:pt x="208" y="128"/>
                  </a:lnTo>
                  <a:lnTo>
                    <a:pt x="222" y="118"/>
                  </a:lnTo>
                  <a:lnTo>
                    <a:pt x="234" y="106"/>
                  </a:lnTo>
                  <a:lnTo>
                    <a:pt x="258" y="82"/>
                  </a:lnTo>
                  <a:lnTo>
                    <a:pt x="258" y="82"/>
                  </a:lnTo>
                  <a:lnTo>
                    <a:pt x="266" y="74"/>
                  </a:lnTo>
                  <a:lnTo>
                    <a:pt x="274" y="64"/>
                  </a:lnTo>
                  <a:lnTo>
                    <a:pt x="278" y="54"/>
                  </a:lnTo>
                  <a:lnTo>
                    <a:pt x="280" y="44"/>
                  </a:lnTo>
                  <a:lnTo>
                    <a:pt x="284" y="20"/>
                  </a:lnTo>
                  <a:lnTo>
                    <a:pt x="284" y="0"/>
                  </a:lnTo>
                  <a:lnTo>
                    <a:pt x="284" y="0"/>
                  </a:lnTo>
                  <a:lnTo>
                    <a:pt x="338" y="12"/>
                  </a:lnTo>
                  <a:lnTo>
                    <a:pt x="338" y="12"/>
                  </a:lnTo>
                  <a:lnTo>
                    <a:pt x="414" y="12"/>
                  </a:lnTo>
                  <a:lnTo>
                    <a:pt x="414" y="12"/>
                  </a:lnTo>
                  <a:lnTo>
                    <a:pt x="428" y="32"/>
                  </a:lnTo>
                  <a:lnTo>
                    <a:pt x="428" y="32"/>
                  </a:lnTo>
                  <a:lnTo>
                    <a:pt x="436" y="38"/>
                  </a:lnTo>
                  <a:lnTo>
                    <a:pt x="442" y="50"/>
                  </a:lnTo>
                  <a:lnTo>
                    <a:pt x="444" y="58"/>
                  </a:lnTo>
                  <a:lnTo>
                    <a:pt x="444" y="66"/>
                  </a:lnTo>
                  <a:lnTo>
                    <a:pt x="442" y="74"/>
                  </a:lnTo>
                  <a:lnTo>
                    <a:pt x="438" y="82"/>
                  </a:lnTo>
                  <a:lnTo>
                    <a:pt x="438" y="82"/>
                  </a:lnTo>
                  <a:lnTo>
                    <a:pt x="426" y="88"/>
                  </a:lnTo>
                  <a:lnTo>
                    <a:pt x="418" y="96"/>
                  </a:lnTo>
                  <a:lnTo>
                    <a:pt x="412" y="104"/>
                  </a:lnTo>
                  <a:lnTo>
                    <a:pt x="408" y="118"/>
                  </a:lnTo>
                  <a:lnTo>
                    <a:pt x="408" y="118"/>
                  </a:lnTo>
                  <a:lnTo>
                    <a:pt x="402" y="120"/>
                  </a:lnTo>
                  <a:lnTo>
                    <a:pt x="396" y="122"/>
                  </a:lnTo>
                  <a:lnTo>
                    <a:pt x="396" y="122"/>
                  </a:lnTo>
                  <a:lnTo>
                    <a:pt x="396" y="130"/>
                  </a:lnTo>
                  <a:lnTo>
                    <a:pt x="396" y="130"/>
                  </a:lnTo>
                  <a:lnTo>
                    <a:pt x="432" y="156"/>
                  </a:lnTo>
                  <a:lnTo>
                    <a:pt x="432" y="156"/>
                  </a:lnTo>
                  <a:lnTo>
                    <a:pt x="434" y="162"/>
                  </a:lnTo>
                  <a:lnTo>
                    <a:pt x="434" y="162"/>
                  </a:lnTo>
                  <a:lnTo>
                    <a:pt x="448" y="174"/>
                  </a:lnTo>
                  <a:lnTo>
                    <a:pt x="456" y="180"/>
                  </a:lnTo>
                  <a:lnTo>
                    <a:pt x="466" y="186"/>
                  </a:lnTo>
                  <a:lnTo>
                    <a:pt x="476" y="192"/>
                  </a:lnTo>
                  <a:lnTo>
                    <a:pt x="488" y="194"/>
                  </a:lnTo>
                  <a:lnTo>
                    <a:pt x="498" y="192"/>
                  </a:lnTo>
                  <a:lnTo>
                    <a:pt x="510" y="186"/>
                  </a:lnTo>
                  <a:lnTo>
                    <a:pt x="510" y="186"/>
                  </a:lnTo>
                  <a:lnTo>
                    <a:pt x="516" y="188"/>
                  </a:lnTo>
                  <a:lnTo>
                    <a:pt x="520" y="192"/>
                  </a:lnTo>
                  <a:lnTo>
                    <a:pt x="532" y="204"/>
                  </a:lnTo>
                  <a:lnTo>
                    <a:pt x="532" y="204"/>
                  </a:lnTo>
                  <a:lnTo>
                    <a:pt x="560" y="226"/>
                  </a:lnTo>
                  <a:lnTo>
                    <a:pt x="560" y="226"/>
                  </a:lnTo>
                  <a:lnTo>
                    <a:pt x="558" y="234"/>
                  </a:lnTo>
                  <a:lnTo>
                    <a:pt x="558" y="234"/>
                  </a:lnTo>
                  <a:lnTo>
                    <a:pt x="556" y="240"/>
                  </a:lnTo>
                  <a:lnTo>
                    <a:pt x="554" y="244"/>
                  </a:lnTo>
                  <a:lnTo>
                    <a:pt x="550" y="256"/>
                  </a:lnTo>
                  <a:lnTo>
                    <a:pt x="548" y="270"/>
                  </a:lnTo>
                  <a:lnTo>
                    <a:pt x="544" y="282"/>
                  </a:lnTo>
                  <a:lnTo>
                    <a:pt x="544" y="282"/>
                  </a:lnTo>
                  <a:lnTo>
                    <a:pt x="528" y="276"/>
                  </a:lnTo>
                  <a:lnTo>
                    <a:pt x="528" y="276"/>
                  </a:lnTo>
                  <a:lnTo>
                    <a:pt x="514" y="256"/>
                  </a:lnTo>
                  <a:lnTo>
                    <a:pt x="504" y="240"/>
                  </a:lnTo>
                  <a:lnTo>
                    <a:pt x="500" y="234"/>
                  </a:lnTo>
                  <a:lnTo>
                    <a:pt x="492" y="232"/>
                  </a:lnTo>
                  <a:lnTo>
                    <a:pt x="484" y="230"/>
                  </a:lnTo>
                  <a:lnTo>
                    <a:pt x="472" y="232"/>
                  </a:lnTo>
                  <a:lnTo>
                    <a:pt x="472" y="232"/>
                  </a:lnTo>
                  <a:lnTo>
                    <a:pt x="474" y="302"/>
                  </a:lnTo>
                  <a:lnTo>
                    <a:pt x="474" y="302"/>
                  </a:lnTo>
                  <a:lnTo>
                    <a:pt x="466" y="316"/>
                  </a:lnTo>
                  <a:lnTo>
                    <a:pt x="454" y="330"/>
                  </a:lnTo>
                  <a:lnTo>
                    <a:pt x="442" y="344"/>
                  </a:lnTo>
                  <a:lnTo>
                    <a:pt x="428" y="354"/>
                  </a:lnTo>
                  <a:lnTo>
                    <a:pt x="428" y="354"/>
                  </a:lnTo>
                  <a:lnTo>
                    <a:pt x="428" y="376"/>
                  </a:lnTo>
                  <a:lnTo>
                    <a:pt x="428" y="376"/>
                  </a:lnTo>
                  <a:lnTo>
                    <a:pt x="436" y="384"/>
                  </a:lnTo>
                  <a:lnTo>
                    <a:pt x="450" y="392"/>
                  </a:lnTo>
                  <a:lnTo>
                    <a:pt x="450" y="392"/>
                  </a:lnTo>
                  <a:lnTo>
                    <a:pt x="460" y="430"/>
                  </a:lnTo>
                  <a:lnTo>
                    <a:pt x="460" y="430"/>
                  </a:lnTo>
                  <a:lnTo>
                    <a:pt x="462" y="434"/>
                  </a:lnTo>
                  <a:lnTo>
                    <a:pt x="466" y="438"/>
                  </a:lnTo>
                  <a:lnTo>
                    <a:pt x="474" y="444"/>
                  </a:lnTo>
                  <a:lnTo>
                    <a:pt x="480" y="446"/>
                  </a:lnTo>
                  <a:lnTo>
                    <a:pt x="486" y="446"/>
                  </a:lnTo>
                  <a:lnTo>
                    <a:pt x="486" y="446"/>
                  </a:lnTo>
                  <a:lnTo>
                    <a:pt x="492" y="440"/>
                  </a:lnTo>
                  <a:lnTo>
                    <a:pt x="498" y="436"/>
                  </a:lnTo>
                  <a:lnTo>
                    <a:pt x="504" y="434"/>
                  </a:lnTo>
                  <a:lnTo>
                    <a:pt x="514" y="436"/>
                  </a:lnTo>
                  <a:lnTo>
                    <a:pt x="514" y="436"/>
                  </a:lnTo>
                  <a:lnTo>
                    <a:pt x="520" y="448"/>
                  </a:lnTo>
                  <a:lnTo>
                    <a:pt x="526" y="464"/>
                  </a:lnTo>
                  <a:lnTo>
                    <a:pt x="528" y="474"/>
                  </a:lnTo>
                  <a:lnTo>
                    <a:pt x="530" y="484"/>
                  </a:lnTo>
                  <a:lnTo>
                    <a:pt x="530" y="492"/>
                  </a:lnTo>
                  <a:lnTo>
                    <a:pt x="526" y="502"/>
                  </a:lnTo>
                  <a:lnTo>
                    <a:pt x="526" y="502"/>
                  </a:lnTo>
                  <a:lnTo>
                    <a:pt x="516" y="504"/>
                  </a:lnTo>
                  <a:lnTo>
                    <a:pt x="506" y="510"/>
                  </a:lnTo>
                  <a:lnTo>
                    <a:pt x="492" y="522"/>
                  </a:lnTo>
                  <a:lnTo>
                    <a:pt x="492" y="522"/>
                  </a:lnTo>
                  <a:lnTo>
                    <a:pt x="478" y="542"/>
                  </a:lnTo>
                  <a:lnTo>
                    <a:pt x="478" y="542"/>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26" name="Freeform 27"/>
            <p:cNvSpPr>
              <a:spLocks/>
            </p:cNvSpPr>
            <p:nvPr/>
          </p:nvSpPr>
          <p:spPr bwMode="auto">
            <a:xfrm>
              <a:off x="3166" y="1848"/>
              <a:ext cx="490" cy="888"/>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888">
                  <a:moveTo>
                    <a:pt x="344" y="888"/>
                  </a:moveTo>
                  <a:lnTo>
                    <a:pt x="344" y="888"/>
                  </a:lnTo>
                  <a:lnTo>
                    <a:pt x="330" y="884"/>
                  </a:lnTo>
                  <a:lnTo>
                    <a:pt x="320" y="878"/>
                  </a:lnTo>
                  <a:lnTo>
                    <a:pt x="304" y="866"/>
                  </a:lnTo>
                  <a:lnTo>
                    <a:pt x="278" y="842"/>
                  </a:lnTo>
                  <a:lnTo>
                    <a:pt x="278" y="842"/>
                  </a:lnTo>
                  <a:lnTo>
                    <a:pt x="252" y="834"/>
                  </a:lnTo>
                  <a:lnTo>
                    <a:pt x="252" y="834"/>
                  </a:lnTo>
                  <a:lnTo>
                    <a:pt x="232" y="834"/>
                  </a:lnTo>
                  <a:lnTo>
                    <a:pt x="214" y="834"/>
                  </a:lnTo>
                  <a:lnTo>
                    <a:pt x="196" y="838"/>
                  </a:lnTo>
                  <a:lnTo>
                    <a:pt x="188" y="840"/>
                  </a:lnTo>
                  <a:lnTo>
                    <a:pt x="180" y="844"/>
                  </a:lnTo>
                  <a:lnTo>
                    <a:pt x="180" y="844"/>
                  </a:lnTo>
                  <a:lnTo>
                    <a:pt x="170" y="842"/>
                  </a:lnTo>
                  <a:lnTo>
                    <a:pt x="160" y="836"/>
                  </a:lnTo>
                  <a:lnTo>
                    <a:pt x="146" y="826"/>
                  </a:lnTo>
                  <a:lnTo>
                    <a:pt x="146" y="826"/>
                  </a:lnTo>
                  <a:lnTo>
                    <a:pt x="136" y="824"/>
                  </a:lnTo>
                  <a:lnTo>
                    <a:pt x="128" y="822"/>
                  </a:lnTo>
                  <a:lnTo>
                    <a:pt x="120" y="818"/>
                  </a:lnTo>
                  <a:lnTo>
                    <a:pt x="114" y="814"/>
                  </a:lnTo>
                  <a:lnTo>
                    <a:pt x="106" y="804"/>
                  </a:lnTo>
                  <a:lnTo>
                    <a:pt x="102" y="802"/>
                  </a:lnTo>
                  <a:lnTo>
                    <a:pt x="98" y="800"/>
                  </a:lnTo>
                  <a:lnTo>
                    <a:pt x="98" y="800"/>
                  </a:lnTo>
                  <a:lnTo>
                    <a:pt x="56" y="800"/>
                  </a:lnTo>
                  <a:lnTo>
                    <a:pt x="56" y="800"/>
                  </a:lnTo>
                  <a:lnTo>
                    <a:pt x="12" y="784"/>
                  </a:lnTo>
                  <a:lnTo>
                    <a:pt x="12" y="784"/>
                  </a:lnTo>
                  <a:lnTo>
                    <a:pt x="12" y="776"/>
                  </a:lnTo>
                  <a:lnTo>
                    <a:pt x="14" y="770"/>
                  </a:lnTo>
                  <a:lnTo>
                    <a:pt x="20" y="758"/>
                  </a:lnTo>
                  <a:lnTo>
                    <a:pt x="20" y="758"/>
                  </a:lnTo>
                  <a:lnTo>
                    <a:pt x="20" y="744"/>
                  </a:lnTo>
                  <a:lnTo>
                    <a:pt x="18" y="734"/>
                  </a:lnTo>
                  <a:lnTo>
                    <a:pt x="14" y="728"/>
                  </a:lnTo>
                  <a:lnTo>
                    <a:pt x="8" y="726"/>
                  </a:lnTo>
                  <a:lnTo>
                    <a:pt x="8" y="726"/>
                  </a:lnTo>
                  <a:lnTo>
                    <a:pt x="2" y="718"/>
                  </a:lnTo>
                  <a:lnTo>
                    <a:pt x="0" y="714"/>
                  </a:lnTo>
                  <a:lnTo>
                    <a:pt x="0" y="708"/>
                  </a:lnTo>
                  <a:lnTo>
                    <a:pt x="0" y="706"/>
                  </a:lnTo>
                  <a:lnTo>
                    <a:pt x="0" y="706"/>
                  </a:lnTo>
                  <a:lnTo>
                    <a:pt x="58" y="704"/>
                  </a:lnTo>
                  <a:lnTo>
                    <a:pt x="58" y="704"/>
                  </a:lnTo>
                  <a:lnTo>
                    <a:pt x="62" y="696"/>
                  </a:lnTo>
                  <a:lnTo>
                    <a:pt x="66" y="686"/>
                  </a:lnTo>
                  <a:lnTo>
                    <a:pt x="66" y="676"/>
                  </a:lnTo>
                  <a:lnTo>
                    <a:pt x="68" y="666"/>
                  </a:lnTo>
                  <a:lnTo>
                    <a:pt x="66" y="648"/>
                  </a:lnTo>
                  <a:lnTo>
                    <a:pt x="64" y="632"/>
                  </a:lnTo>
                  <a:lnTo>
                    <a:pt x="64" y="632"/>
                  </a:lnTo>
                  <a:lnTo>
                    <a:pt x="52" y="602"/>
                  </a:lnTo>
                  <a:lnTo>
                    <a:pt x="52" y="602"/>
                  </a:lnTo>
                  <a:lnTo>
                    <a:pt x="46" y="564"/>
                  </a:lnTo>
                  <a:lnTo>
                    <a:pt x="46" y="550"/>
                  </a:lnTo>
                  <a:lnTo>
                    <a:pt x="50" y="542"/>
                  </a:lnTo>
                  <a:lnTo>
                    <a:pt x="56" y="536"/>
                  </a:lnTo>
                  <a:lnTo>
                    <a:pt x="68" y="532"/>
                  </a:lnTo>
                  <a:lnTo>
                    <a:pt x="84" y="530"/>
                  </a:lnTo>
                  <a:lnTo>
                    <a:pt x="104" y="530"/>
                  </a:lnTo>
                  <a:lnTo>
                    <a:pt x="104" y="530"/>
                  </a:lnTo>
                  <a:lnTo>
                    <a:pt x="150" y="552"/>
                  </a:lnTo>
                  <a:lnTo>
                    <a:pt x="150" y="552"/>
                  </a:lnTo>
                  <a:lnTo>
                    <a:pt x="162" y="550"/>
                  </a:lnTo>
                  <a:lnTo>
                    <a:pt x="168" y="548"/>
                  </a:lnTo>
                  <a:lnTo>
                    <a:pt x="172" y="546"/>
                  </a:lnTo>
                  <a:lnTo>
                    <a:pt x="172" y="546"/>
                  </a:lnTo>
                  <a:lnTo>
                    <a:pt x="172" y="504"/>
                  </a:lnTo>
                  <a:lnTo>
                    <a:pt x="172" y="504"/>
                  </a:lnTo>
                  <a:lnTo>
                    <a:pt x="174" y="500"/>
                  </a:lnTo>
                  <a:lnTo>
                    <a:pt x="178" y="496"/>
                  </a:lnTo>
                  <a:lnTo>
                    <a:pt x="182" y="494"/>
                  </a:lnTo>
                  <a:lnTo>
                    <a:pt x="190" y="494"/>
                  </a:lnTo>
                  <a:lnTo>
                    <a:pt x="204" y="494"/>
                  </a:lnTo>
                  <a:lnTo>
                    <a:pt x="210" y="496"/>
                  </a:lnTo>
                  <a:lnTo>
                    <a:pt x="214" y="500"/>
                  </a:lnTo>
                  <a:lnTo>
                    <a:pt x="214" y="500"/>
                  </a:lnTo>
                  <a:lnTo>
                    <a:pt x="242" y="500"/>
                  </a:lnTo>
                  <a:lnTo>
                    <a:pt x="242" y="500"/>
                  </a:lnTo>
                  <a:lnTo>
                    <a:pt x="246" y="490"/>
                  </a:lnTo>
                  <a:lnTo>
                    <a:pt x="248" y="478"/>
                  </a:lnTo>
                  <a:lnTo>
                    <a:pt x="250" y="454"/>
                  </a:lnTo>
                  <a:lnTo>
                    <a:pt x="250" y="432"/>
                  </a:lnTo>
                  <a:lnTo>
                    <a:pt x="248" y="424"/>
                  </a:lnTo>
                  <a:lnTo>
                    <a:pt x="246" y="416"/>
                  </a:lnTo>
                  <a:lnTo>
                    <a:pt x="246" y="416"/>
                  </a:lnTo>
                  <a:lnTo>
                    <a:pt x="248" y="404"/>
                  </a:lnTo>
                  <a:lnTo>
                    <a:pt x="250" y="396"/>
                  </a:lnTo>
                  <a:lnTo>
                    <a:pt x="256" y="384"/>
                  </a:lnTo>
                  <a:lnTo>
                    <a:pt x="256" y="384"/>
                  </a:lnTo>
                  <a:lnTo>
                    <a:pt x="256" y="364"/>
                  </a:lnTo>
                  <a:lnTo>
                    <a:pt x="256" y="364"/>
                  </a:lnTo>
                  <a:lnTo>
                    <a:pt x="240" y="362"/>
                  </a:lnTo>
                  <a:lnTo>
                    <a:pt x="240" y="362"/>
                  </a:lnTo>
                  <a:lnTo>
                    <a:pt x="224" y="352"/>
                  </a:lnTo>
                  <a:lnTo>
                    <a:pt x="210" y="342"/>
                  </a:lnTo>
                  <a:lnTo>
                    <a:pt x="196" y="334"/>
                  </a:lnTo>
                  <a:lnTo>
                    <a:pt x="188" y="328"/>
                  </a:lnTo>
                  <a:lnTo>
                    <a:pt x="188" y="328"/>
                  </a:lnTo>
                  <a:lnTo>
                    <a:pt x="170" y="324"/>
                  </a:lnTo>
                  <a:lnTo>
                    <a:pt x="152" y="318"/>
                  </a:lnTo>
                  <a:lnTo>
                    <a:pt x="136" y="312"/>
                  </a:lnTo>
                  <a:lnTo>
                    <a:pt x="126" y="306"/>
                  </a:lnTo>
                  <a:lnTo>
                    <a:pt x="126" y="306"/>
                  </a:lnTo>
                  <a:lnTo>
                    <a:pt x="126" y="296"/>
                  </a:lnTo>
                  <a:lnTo>
                    <a:pt x="128" y="290"/>
                  </a:lnTo>
                  <a:lnTo>
                    <a:pt x="136" y="280"/>
                  </a:lnTo>
                  <a:lnTo>
                    <a:pt x="136" y="280"/>
                  </a:lnTo>
                  <a:lnTo>
                    <a:pt x="130" y="244"/>
                  </a:lnTo>
                  <a:lnTo>
                    <a:pt x="130" y="244"/>
                  </a:lnTo>
                  <a:lnTo>
                    <a:pt x="134" y="242"/>
                  </a:lnTo>
                  <a:lnTo>
                    <a:pt x="140" y="236"/>
                  </a:lnTo>
                  <a:lnTo>
                    <a:pt x="148" y="222"/>
                  </a:lnTo>
                  <a:lnTo>
                    <a:pt x="148" y="222"/>
                  </a:lnTo>
                  <a:lnTo>
                    <a:pt x="162" y="222"/>
                  </a:lnTo>
                  <a:lnTo>
                    <a:pt x="172" y="222"/>
                  </a:lnTo>
                  <a:lnTo>
                    <a:pt x="184" y="226"/>
                  </a:lnTo>
                  <a:lnTo>
                    <a:pt x="184" y="226"/>
                  </a:lnTo>
                  <a:lnTo>
                    <a:pt x="264" y="230"/>
                  </a:lnTo>
                  <a:lnTo>
                    <a:pt x="264" y="230"/>
                  </a:lnTo>
                  <a:lnTo>
                    <a:pt x="270" y="220"/>
                  </a:lnTo>
                  <a:lnTo>
                    <a:pt x="276" y="210"/>
                  </a:lnTo>
                  <a:lnTo>
                    <a:pt x="278" y="198"/>
                  </a:lnTo>
                  <a:lnTo>
                    <a:pt x="280" y="186"/>
                  </a:lnTo>
                  <a:lnTo>
                    <a:pt x="278" y="162"/>
                  </a:lnTo>
                  <a:lnTo>
                    <a:pt x="278" y="144"/>
                  </a:lnTo>
                  <a:lnTo>
                    <a:pt x="278" y="144"/>
                  </a:lnTo>
                  <a:lnTo>
                    <a:pt x="278" y="136"/>
                  </a:lnTo>
                  <a:lnTo>
                    <a:pt x="280" y="130"/>
                  </a:lnTo>
                  <a:lnTo>
                    <a:pt x="282" y="124"/>
                  </a:lnTo>
                  <a:lnTo>
                    <a:pt x="286" y="120"/>
                  </a:lnTo>
                  <a:lnTo>
                    <a:pt x="294" y="114"/>
                  </a:lnTo>
                  <a:lnTo>
                    <a:pt x="304" y="104"/>
                  </a:lnTo>
                  <a:lnTo>
                    <a:pt x="304" y="104"/>
                  </a:lnTo>
                  <a:lnTo>
                    <a:pt x="334" y="60"/>
                  </a:lnTo>
                  <a:lnTo>
                    <a:pt x="334" y="60"/>
                  </a:lnTo>
                  <a:lnTo>
                    <a:pt x="364" y="38"/>
                  </a:lnTo>
                  <a:lnTo>
                    <a:pt x="364" y="38"/>
                  </a:lnTo>
                  <a:lnTo>
                    <a:pt x="382" y="12"/>
                  </a:lnTo>
                  <a:lnTo>
                    <a:pt x="382" y="12"/>
                  </a:lnTo>
                  <a:lnTo>
                    <a:pt x="404" y="28"/>
                  </a:lnTo>
                  <a:lnTo>
                    <a:pt x="404" y="28"/>
                  </a:lnTo>
                  <a:lnTo>
                    <a:pt x="410" y="28"/>
                  </a:lnTo>
                  <a:lnTo>
                    <a:pt x="410" y="28"/>
                  </a:lnTo>
                  <a:lnTo>
                    <a:pt x="416" y="22"/>
                  </a:lnTo>
                  <a:lnTo>
                    <a:pt x="422" y="16"/>
                  </a:lnTo>
                  <a:lnTo>
                    <a:pt x="430" y="0"/>
                  </a:lnTo>
                  <a:lnTo>
                    <a:pt x="430" y="0"/>
                  </a:lnTo>
                  <a:lnTo>
                    <a:pt x="440" y="2"/>
                  </a:lnTo>
                  <a:lnTo>
                    <a:pt x="450" y="4"/>
                  </a:lnTo>
                  <a:lnTo>
                    <a:pt x="456" y="8"/>
                  </a:lnTo>
                  <a:lnTo>
                    <a:pt x="460" y="12"/>
                  </a:lnTo>
                  <a:lnTo>
                    <a:pt x="462" y="20"/>
                  </a:lnTo>
                  <a:lnTo>
                    <a:pt x="464" y="28"/>
                  </a:lnTo>
                  <a:lnTo>
                    <a:pt x="464" y="28"/>
                  </a:lnTo>
                  <a:lnTo>
                    <a:pt x="452" y="52"/>
                  </a:lnTo>
                  <a:lnTo>
                    <a:pt x="452" y="52"/>
                  </a:lnTo>
                  <a:lnTo>
                    <a:pt x="450" y="72"/>
                  </a:lnTo>
                  <a:lnTo>
                    <a:pt x="446" y="90"/>
                  </a:lnTo>
                  <a:lnTo>
                    <a:pt x="444" y="100"/>
                  </a:lnTo>
                  <a:lnTo>
                    <a:pt x="438" y="108"/>
                  </a:lnTo>
                  <a:lnTo>
                    <a:pt x="432" y="118"/>
                  </a:lnTo>
                  <a:lnTo>
                    <a:pt x="424" y="126"/>
                  </a:lnTo>
                  <a:lnTo>
                    <a:pt x="424" y="126"/>
                  </a:lnTo>
                  <a:lnTo>
                    <a:pt x="422" y="138"/>
                  </a:lnTo>
                  <a:lnTo>
                    <a:pt x="420" y="150"/>
                  </a:lnTo>
                  <a:lnTo>
                    <a:pt x="422" y="174"/>
                  </a:lnTo>
                  <a:lnTo>
                    <a:pt x="430" y="228"/>
                  </a:lnTo>
                  <a:lnTo>
                    <a:pt x="430" y="228"/>
                  </a:lnTo>
                  <a:lnTo>
                    <a:pt x="430" y="238"/>
                  </a:lnTo>
                  <a:lnTo>
                    <a:pt x="428" y="246"/>
                  </a:lnTo>
                  <a:lnTo>
                    <a:pt x="420" y="266"/>
                  </a:lnTo>
                  <a:lnTo>
                    <a:pt x="408" y="284"/>
                  </a:lnTo>
                  <a:lnTo>
                    <a:pt x="398" y="300"/>
                  </a:lnTo>
                  <a:lnTo>
                    <a:pt x="398" y="300"/>
                  </a:lnTo>
                  <a:lnTo>
                    <a:pt x="398" y="384"/>
                  </a:lnTo>
                  <a:lnTo>
                    <a:pt x="398" y="384"/>
                  </a:lnTo>
                  <a:lnTo>
                    <a:pt x="412" y="416"/>
                  </a:lnTo>
                  <a:lnTo>
                    <a:pt x="416" y="434"/>
                  </a:lnTo>
                  <a:lnTo>
                    <a:pt x="418" y="454"/>
                  </a:lnTo>
                  <a:lnTo>
                    <a:pt x="418" y="454"/>
                  </a:lnTo>
                  <a:lnTo>
                    <a:pt x="414" y="472"/>
                  </a:lnTo>
                  <a:lnTo>
                    <a:pt x="410" y="492"/>
                  </a:lnTo>
                  <a:lnTo>
                    <a:pt x="410" y="514"/>
                  </a:lnTo>
                  <a:lnTo>
                    <a:pt x="412" y="526"/>
                  </a:lnTo>
                  <a:lnTo>
                    <a:pt x="414" y="538"/>
                  </a:lnTo>
                  <a:lnTo>
                    <a:pt x="414" y="538"/>
                  </a:lnTo>
                  <a:lnTo>
                    <a:pt x="422" y="548"/>
                  </a:lnTo>
                  <a:lnTo>
                    <a:pt x="428" y="556"/>
                  </a:lnTo>
                  <a:lnTo>
                    <a:pt x="434" y="568"/>
                  </a:lnTo>
                  <a:lnTo>
                    <a:pt x="434" y="568"/>
                  </a:lnTo>
                  <a:lnTo>
                    <a:pt x="432" y="600"/>
                  </a:lnTo>
                  <a:lnTo>
                    <a:pt x="432" y="600"/>
                  </a:lnTo>
                  <a:lnTo>
                    <a:pt x="456" y="660"/>
                  </a:lnTo>
                  <a:lnTo>
                    <a:pt x="456" y="660"/>
                  </a:lnTo>
                  <a:lnTo>
                    <a:pt x="466" y="674"/>
                  </a:lnTo>
                  <a:lnTo>
                    <a:pt x="476" y="690"/>
                  </a:lnTo>
                  <a:lnTo>
                    <a:pt x="484" y="710"/>
                  </a:lnTo>
                  <a:lnTo>
                    <a:pt x="490" y="732"/>
                  </a:lnTo>
                  <a:lnTo>
                    <a:pt x="490" y="732"/>
                  </a:lnTo>
                  <a:lnTo>
                    <a:pt x="462" y="726"/>
                  </a:lnTo>
                  <a:lnTo>
                    <a:pt x="462" y="726"/>
                  </a:lnTo>
                  <a:lnTo>
                    <a:pt x="404" y="726"/>
                  </a:lnTo>
                  <a:lnTo>
                    <a:pt x="372" y="728"/>
                  </a:lnTo>
                  <a:lnTo>
                    <a:pt x="362" y="728"/>
                  </a:lnTo>
                  <a:lnTo>
                    <a:pt x="356" y="732"/>
                  </a:lnTo>
                  <a:lnTo>
                    <a:pt x="356" y="732"/>
                  </a:lnTo>
                  <a:lnTo>
                    <a:pt x="354" y="744"/>
                  </a:lnTo>
                  <a:lnTo>
                    <a:pt x="354" y="744"/>
                  </a:lnTo>
                  <a:lnTo>
                    <a:pt x="394" y="776"/>
                  </a:lnTo>
                  <a:lnTo>
                    <a:pt x="394" y="776"/>
                  </a:lnTo>
                  <a:lnTo>
                    <a:pt x="398" y="792"/>
                  </a:lnTo>
                  <a:lnTo>
                    <a:pt x="398" y="792"/>
                  </a:lnTo>
                  <a:lnTo>
                    <a:pt x="382" y="798"/>
                  </a:lnTo>
                  <a:lnTo>
                    <a:pt x="370" y="806"/>
                  </a:lnTo>
                  <a:lnTo>
                    <a:pt x="360" y="816"/>
                  </a:lnTo>
                  <a:lnTo>
                    <a:pt x="350" y="828"/>
                  </a:lnTo>
                  <a:lnTo>
                    <a:pt x="350" y="828"/>
                  </a:lnTo>
                  <a:lnTo>
                    <a:pt x="350" y="888"/>
                  </a:lnTo>
                  <a:lnTo>
                    <a:pt x="350" y="888"/>
                  </a:lnTo>
                  <a:lnTo>
                    <a:pt x="344" y="888"/>
                  </a:lnTo>
                  <a:lnTo>
                    <a:pt x="344" y="888"/>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27" name="Freeform 28"/>
            <p:cNvSpPr>
              <a:spLocks/>
            </p:cNvSpPr>
            <p:nvPr/>
          </p:nvSpPr>
          <p:spPr bwMode="auto">
            <a:xfrm>
              <a:off x="1652" y="1834"/>
              <a:ext cx="1236" cy="90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6" h="900">
                  <a:moveTo>
                    <a:pt x="552" y="900"/>
                  </a:moveTo>
                  <a:lnTo>
                    <a:pt x="552" y="900"/>
                  </a:lnTo>
                  <a:lnTo>
                    <a:pt x="522" y="874"/>
                  </a:lnTo>
                  <a:lnTo>
                    <a:pt x="522" y="874"/>
                  </a:lnTo>
                  <a:lnTo>
                    <a:pt x="510" y="834"/>
                  </a:lnTo>
                  <a:lnTo>
                    <a:pt x="494" y="798"/>
                  </a:lnTo>
                  <a:lnTo>
                    <a:pt x="494" y="798"/>
                  </a:lnTo>
                  <a:lnTo>
                    <a:pt x="486" y="790"/>
                  </a:lnTo>
                  <a:lnTo>
                    <a:pt x="478" y="782"/>
                  </a:lnTo>
                  <a:lnTo>
                    <a:pt x="460" y="772"/>
                  </a:lnTo>
                  <a:lnTo>
                    <a:pt x="444" y="766"/>
                  </a:lnTo>
                  <a:lnTo>
                    <a:pt x="430" y="762"/>
                  </a:lnTo>
                  <a:lnTo>
                    <a:pt x="430" y="762"/>
                  </a:lnTo>
                  <a:lnTo>
                    <a:pt x="322" y="764"/>
                  </a:lnTo>
                  <a:lnTo>
                    <a:pt x="322" y="764"/>
                  </a:lnTo>
                  <a:lnTo>
                    <a:pt x="310" y="762"/>
                  </a:lnTo>
                  <a:lnTo>
                    <a:pt x="298" y="758"/>
                  </a:lnTo>
                  <a:lnTo>
                    <a:pt x="278" y="748"/>
                  </a:lnTo>
                  <a:lnTo>
                    <a:pt x="262" y="736"/>
                  </a:lnTo>
                  <a:lnTo>
                    <a:pt x="248" y="724"/>
                  </a:lnTo>
                  <a:lnTo>
                    <a:pt x="248" y="724"/>
                  </a:lnTo>
                  <a:lnTo>
                    <a:pt x="220" y="720"/>
                  </a:lnTo>
                  <a:lnTo>
                    <a:pt x="198" y="712"/>
                  </a:lnTo>
                  <a:lnTo>
                    <a:pt x="176" y="704"/>
                  </a:lnTo>
                  <a:lnTo>
                    <a:pt x="158" y="692"/>
                  </a:lnTo>
                  <a:lnTo>
                    <a:pt x="158" y="692"/>
                  </a:lnTo>
                  <a:lnTo>
                    <a:pt x="156" y="686"/>
                  </a:lnTo>
                  <a:lnTo>
                    <a:pt x="154" y="680"/>
                  </a:lnTo>
                  <a:lnTo>
                    <a:pt x="148" y="670"/>
                  </a:lnTo>
                  <a:lnTo>
                    <a:pt x="148" y="670"/>
                  </a:lnTo>
                  <a:lnTo>
                    <a:pt x="138" y="662"/>
                  </a:lnTo>
                  <a:lnTo>
                    <a:pt x="138" y="662"/>
                  </a:lnTo>
                  <a:lnTo>
                    <a:pt x="118" y="658"/>
                  </a:lnTo>
                  <a:lnTo>
                    <a:pt x="100" y="654"/>
                  </a:lnTo>
                  <a:lnTo>
                    <a:pt x="84" y="648"/>
                  </a:lnTo>
                  <a:lnTo>
                    <a:pt x="70" y="640"/>
                  </a:lnTo>
                  <a:lnTo>
                    <a:pt x="70" y="640"/>
                  </a:lnTo>
                  <a:lnTo>
                    <a:pt x="62" y="638"/>
                  </a:lnTo>
                  <a:lnTo>
                    <a:pt x="54" y="634"/>
                  </a:lnTo>
                  <a:lnTo>
                    <a:pt x="42" y="624"/>
                  </a:lnTo>
                  <a:lnTo>
                    <a:pt x="32" y="610"/>
                  </a:lnTo>
                  <a:lnTo>
                    <a:pt x="24" y="596"/>
                  </a:lnTo>
                  <a:lnTo>
                    <a:pt x="18" y="580"/>
                  </a:lnTo>
                  <a:lnTo>
                    <a:pt x="12" y="566"/>
                  </a:lnTo>
                  <a:lnTo>
                    <a:pt x="6" y="542"/>
                  </a:lnTo>
                  <a:lnTo>
                    <a:pt x="6" y="542"/>
                  </a:lnTo>
                  <a:lnTo>
                    <a:pt x="0" y="412"/>
                  </a:lnTo>
                  <a:lnTo>
                    <a:pt x="0" y="412"/>
                  </a:lnTo>
                  <a:lnTo>
                    <a:pt x="14" y="388"/>
                  </a:lnTo>
                  <a:lnTo>
                    <a:pt x="18" y="376"/>
                  </a:lnTo>
                  <a:lnTo>
                    <a:pt x="22" y="366"/>
                  </a:lnTo>
                  <a:lnTo>
                    <a:pt x="22" y="366"/>
                  </a:lnTo>
                  <a:lnTo>
                    <a:pt x="20" y="352"/>
                  </a:lnTo>
                  <a:lnTo>
                    <a:pt x="16" y="340"/>
                  </a:lnTo>
                  <a:lnTo>
                    <a:pt x="12" y="332"/>
                  </a:lnTo>
                  <a:lnTo>
                    <a:pt x="10" y="328"/>
                  </a:lnTo>
                  <a:lnTo>
                    <a:pt x="10" y="328"/>
                  </a:lnTo>
                  <a:lnTo>
                    <a:pt x="22" y="326"/>
                  </a:lnTo>
                  <a:lnTo>
                    <a:pt x="22" y="326"/>
                  </a:lnTo>
                  <a:lnTo>
                    <a:pt x="26" y="328"/>
                  </a:lnTo>
                  <a:lnTo>
                    <a:pt x="32" y="330"/>
                  </a:lnTo>
                  <a:lnTo>
                    <a:pt x="42" y="330"/>
                  </a:lnTo>
                  <a:lnTo>
                    <a:pt x="42" y="330"/>
                  </a:lnTo>
                  <a:lnTo>
                    <a:pt x="50" y="320"/>
                  </a:lnTo>
                  <a:lnTo>
                    <a:pt x="52" y="314"/>
                  </a:lnTo>
                  <a:lnTo>
                    <a:pt x="52" y="314"/>
                  </a:lnTo>
                  <a:lnTo>
                    <a:pt x="60" y="312"/>
                  </a:lnTo>
                  <a:lnTo>
                    <a:pt x="66" y="312"/>
                  </a:lnTo>
                  <a:lnTo>
                    <a:pt x="72" y="316"/>
                  </a:lnTo>
                  <a:lnTo>
                    <a:pt x="78" y="320"/>
                  </a:lnTo>
                  <a:lnTo>
                    <a:pt x="90" y="330"/>
                  </a:lnTo>
                  <a:lnTo>
                    <a:pt x="98" y="336"/>
                  </a:lnTo>
                  <a:lnTo>
                    <a:pt x="108" y="342"/>
                  </a:lnTo>
                  <a:lnTo>
                    <a:pt x="108" y="342"/>
                  </a:lnTo>
                  <a:lnTo>
                    <a:pt x="128" y="342"/>
                  </a:lnTo>
                  <a:lnTo>
                    <a:pt x="140" y="340"/>
                  </a:lnTo>
                  <a:lnTo>
                    <a:pt x="150" y="336"/>
                  </a:lnTo>
                  <a:lnTo>
                    <a:pt x="150" y="336"/>
                  </a:lnTo>
                  <a:lnTo>
                    <a:pt x="158" y="326"/>
                  </a:lnTo>
                  <a:lnTo>
                    <a:pt x="158" y="326"/>
                  </a:lnTo>
                  <a:lnTo>
                    <a:pt x="158" y="300"/>
                  </a:lnTo>
                  <a:lnTo>
                    <a:pt x="158" y="300"/>
                  </a:lnTo>
                  <a:lnTo>
                    <a:pt x="148" y="286"/>
                  </a:lnTo>
                  <a:lnTo>
                    <a:pt x="138" y="274"/>
                  </a:lnTo>
                  <a:lnTo>
                    <a:pt x="136" y="270"/>
                  </a:lnTo>
                  <a:lnTo>
                    <a:pt x="136" y="264"/>
                  </a:lnTo>
                  <a:lnTo>
                    <a:pt x="136" y="258"/>
                  </a:lnTo>
                  <a:lnTo>
                    <a:pt x="140" y="252"/>
                  </a:lnTo>
                  <a:lnTo>
                    <a:pt x="140" y="252"/>
                  </a:lnTo>
                  <a:lnTo>
                    <a:pt x="168" y="236"/>
                  </a:lnTo>
                  <a:lnTo>
                    <a:pt x="168" y="236"/>
                  </a:lnTo>
                  <a:lnTo>
                    <a:pt x="180" y="224"/>
                  </a:lnTo>
                  <a:lnTo>
                    <a:pt x="180" y="224"/>
                  </a:lnTo>
                  <a:lnTo>
                    <a:pt x="184" y="212"/>
                  </a:lnTo>
                  <a:lnTo>
                    <a:pt x="188" y="200"/>
                  </a:lnTo>
                  <a:lnTo>
                    <a:pt x="186" y="192"/>
                  </a:lnTo>
                  <a:lnTo>
                    <a:pt x="184" y="184"/>
                  </a:lnTo>
                  <a:lnTo>
                    <a:pt x="178" y="178"/>
                  </a:lnTo>
                  <a:lnTo>
                    <a:pt x="172" y="174"/>
                  </a:lnTo>
                  <a:lnTo>
                    <a:pt x="160" y="164"/>
                  </a:lnTo>
                  <a:lnTo>
                    <a:pt x="160" y="164"/>
                  </a:lnTo>
                  <a:lnTo>
                    <a:pt x="152" y="150"/>
                  </a:lnTo>
                  <a:lnTo>
                    <a:pt x="142" y="138"/>
                  </a:lnTo>
                  <a:lnTo>
                    <a:pt x="132" y="128"/>
                  </a:lnTo>
                  <a:lnTo>
                    <a:pt x="126" y="126"/>
                  </a:lnTo>
                  <a:lnTo>
                    <a:pt x="122" y="126"/>
                  </a:lnTo>
                  <a:lnTo>
                    <a:pt x="122" y="126"/>
                  </a:lnTo>
                  <a:lnTo>
                    <a:pt x="120" y="120"/>
                  </a:lnTo>
                  <a:lnTo>
                    <a:pt x="116" y="114"/>
                  </a:lnTo>
                  <a:lnTo>
                    <a:pt x="114" y="110"/>
                  </a:lnTo>
                  <a:lnTo>
                    <a:pt x="114" y="104"/>
                  </a:lnTo>
                  <a:lnTo>
                    <a:pt x="114" y="104"/>
                  </a:lnTo>
                  <a:lnTo>
                    <a:pt x="118" y="98"/>
                  </a:lnTo>
                  <a:lnTo>
                    <a:pt x="118" y="92"/>
                  </a:lnTo>
                  <a:lnTo>
                    <a:pt x="118" y="86"/>
                  </a:lnTo>
                  <a:lnTo>
                    <a:pt x="116" y="80"/>
                  </a:lnTo>
                  <a:lnTo>
                    <a:pt x="110" y="70"/>
                  </a:lnTo>
                  <a:lnTo>
                    <a:pt x="104" y="66"/>
                  </a:lnTo>
                  <a:lnTo>
                    <a:pt x="104" y="66"/>
                  </a:lnTo>
                  <a:lnTo>
                    <a:pt x="104" y="58"/>
                  </a:lnTo>
                  <a:lnTo>
                    <a:pt x="104" y="58"/>
                  </a:lnTo>
                  <a:lnTo>
                    <a:pt x="120" y="56"/>
                  </a:lnTo>
                  <a:lnTo>
                    <a:pt x="138" y="52"/>
                  </a:lnTo>
                  <a:lnTo>
                    <a:pt x="176" y="50"/>
                  </a:lnTo>
                  <a:lnTo>
                    <a:pt x="214" y="46"/>
                  </a:lnTo>
                  <a:lnTo>
                    <a:pt x="234" y="42"/>
                  </a:lnTo>
                  <a:lnTo>
                    <a:pt x="252" y="38"/>
                  </a:lnTo>
                  <a:lnTo>
                    <a:pt x="252" y="38"/>
                  </a:lnTo>
                  <a:lnTo>
                    <a:pt x="280" y="24"/>
                  </a:lnTo>
                  <a:lnTo>
                    <a:pt x="310" y="12"/>
                  </a:lnTo>
                  <a:lnTo>
                    <a:pt x="324" y="6"/>
                  </a:lnTo>
                  <a:lnTo>
                    <a:pt x="340" y="4"/>
                  </a:lnTo>
                  <a:lnTo>
                    <a:pt x="358" y="0"/>
                  </a:lnTo>
                  <a:lnTo>
                    <a:pt x="378" y="0"/>
                  </a:lnTo>
                  <a:lnTo>
                    <a:pt x="378" y="0"/>
                  </a:lnTo>
                  <a:lnTo>
                    <a:pt x="400" y="10"/>
                  </a:lnTo>
                  <a:lnTo>
                    <a:pt x="400" y="10"/>
                  </a:lnTo>
                  <a:lnTo>
                    <a:pt x="430" y="8"/>
                  </a:lnTo>
                  <a:lnTo>
                    <a:pt x="462" y="10"/>
                  </a:lnTo>
                  <a:lnTo>
                    <a:pt x="478" y="10"/>
                  </a:lnTo>
                  <a:lnTo>
                    <a:pt x="494" y="12"/>
                  </a:lnTo>
                  <a:lnTo>
                    <a:pt x="510" y="16"/>
                  </a:lnTo>
                  <a:lnTo>
                    <a:pt x="526" y="22"/>
                  </a:lnTo>
                  <a:lnTo>
                    <a:pt x="526" y="22"/>
                  </a:lnTo>
                  <a:lnTo>
                    <a:pt x="604" y="72"/>
                  </a:lnTo>
                  <a:lnTo>
                    <a:pt x="604" y="72"/>
                  </a:lnTo>
                  <a:lnTo>
                    <a:pt x="612" y="84"/>
                  </a:lnTo>
                  <a:lnTo>
                    <a:pt x="612" y="84"/>
                  </a:lnTo>
                  <a:lnTo>
                    <a:pt x="638" y="104"/>
                  </a:lnTo>
                  <a:lnTo>
                    <a:pt x="654" y="114"/>
                  </a:lnTo>
                  <a:lnTo>
                    <a:pt x="676" y="122"/>
                  </a:lnTo>
                  <a:lnTo>
                    <a:pt x="676" y="122"/>
                  </a:lnTo>
                  <a:lnTo>
                    <a:pt x="706" y="122"/>
                  </a:lnTo>
                  <a:lnTo>
                    <a:pt x="706" y="122"/>
                  </a:lnTo>
                  <a:lnTo>
                    <a:pt x="720" y="110"/>
                  </a:lnTo>
                  <a:lnTo>
                    <a:pt x="720" y="110"/>
                  </a:lnTo>
                  <a:lnTo>
                    <a:pt x="722" y="94"/>
                  </a:lnTo>
                  <a:lnTo>
                    <a:pt x="720" y="80"/>
                  </a:lnTo>
                  <a:lnTo>
                    <a:pt x="718" y="68"/>
                  </a:lnTo>
                  <a:lnTo>
                    <a:pt x="716" y="58"/>
                  </a:lnTo>
                  <a:lnTo>
                    <a:pt x="716" y="58"/>
                  </a:lnTo>
                  <a:lnTo>
                    <a:pt x="720" y="56"/>
                  </a:lnTo>
                  <a:lnTo>
                    <a:pt x="724" y="54"/>
                  </a:lnTo>
                  <a:lnTo>
                    <a:pt x="736" y="52"/>
                  </a:lnTo>
                  <a:lnTo>
                    <a:pt x="762" y="52"/>
                  </a:lnTo>
                  <a:lnTo>
                    <a:pt x="762" y="52"/>
                  </a:lnTo>
                  <a:lnTo>
                    <a:pt x="792" y="72"/>
                  </a:lnTo>
                  <a:lnTo>
                    <a:pt x="792" y="72"/>
                  </a:lnTo>
                  <a:lnTo>
                    <a:pt x="822" y="80"/>
                  </a:lnTo>
                  <a:lnTo>
                    <a:pt x="858" y="84"/>
                  </a:lnTo>
                  <a:lnTo>
                    <a:pt x="858" y="84"/>
                  </a:lnTo>
                  <a:lnTo>
                    <a:pt x="898" y="104"/>
                  </a:lnTo>
                  <a:lnTo>
                    <a:pt x="898" y="104"/>
                  </a:lnTo>
                  <a:lnTo>
                    <a:pt x="930" y="128"/>
                  </a:lnTo>
                  <a:lnTo>
                    <a:pt x="930" y="128"/>
                  </a:lnTo>
                  <a:lnTo>
                    <a:pt x="930" y="132"/>
                  </a:lnTo>
                  <a:lnTo>
                    <a:pt x="930" y="132"/>
                  </a:lnTo>
                  <a:lnTo>
                    <a:pt x="940" y="140"/>
                  </a:lnTo>
                  <a:lnTo>
                    <a:pt x="940" y="140"/>
                  </a:lnTo>
                  <a:lnTo>
                    <a:pt x="952" y="142"/>
                  </a:lnTo>
                  <a:lnTo>
                    <a:pt x="964" y="140"/>
                  </a:lnTo>
                  <a:lnTo>
                    <a:pt x="992" y="136"/>
                  </a:lnTo>
                  <a:lnTo>
                    <a:pt x="992" y="136"/>
                  </a:lnTo>
                  <a:lnTo>
                    <a:pt x="1032" y="184"/>
                  </a:lnTo>
                  <a:lnTo>
                    <a:pt x="1032" y="184"/>
                  </a:lnTo>
                  <a:lnTo>
                    <a:pt x="1088" y="224"/>
                  </a:lnTo>
                  <a:lnTo>
                    <a:pt x="1088" y="224"/>
                  </a:lnTo>
                  <a:lnTo>
                    <a:pt x="1116" y="238"/>
                  </a:lnTo>
                  <a:lnTo>
                    <a:pt x="1116" y="238"/>
                  </a:lnTo>
                  <a:lnTo>
                    <a:pt x="1166" y="238"/>
                  </a:lnTo>
                  <a:lnTo>
                    <a:pt x="1166" y="238"/>
                  </a:lnTo>
                  <a:lnTo>
                    <a:pt x="1174" y="250"/>
                  </a:lnTo>
                  <a:lnTo>
                    <a:pt x="1182" y="272"/>
                  </a:lnTo>
                  <a:lnTo>
                    <a:pt x="1188" y="294"/>
                  </a:lnTo>
                  <a:lnTo>
                    <a:pt x="1194" y="316"/>
                  </a:lnTo>
                  <a:lnTo>
                    <a:pt x="1194" y="316"/>
                  </a:lnTo>
                  <a:lnTo>
                    <a:pt x="1216" y="368"/>
                  </a:lnTo>
                  <a:lnTo>
                    <a:pt x="1216" y="368"/>
                  </a:lnTo>
                  <a:lnTo>
                    <a:pt x="1220" y="412"/>
                  </a:lnTo>
                  <a:lnTo>
                    <a:pt x="1220" y="412"/>
                  </a:lnTo>
                  <a:lnTo>
                    <a:pt x="1228" y="422"/>
                  </a:lnTo>
                  <a:lnTo>
                    <a:pt x="1234" y="436"/>
                  </a:lnTo>
                  <a:lnTo>
                    <a:pt x="1236" y="444"/>
                  </a:lnTo>
                  <a:lnTo>
                    <a:pt x="1236" y="452"/>
                  </a:lnTo>
                  <a:lnTo>
                    <a:pt x="1232" y="458"/>
                  </a:lnTo>
                  <a:lnTo>
                    <a:pt x="1226" y="466"/>
                  </a:lnTo>
                  <a:lnTo>
                    <a:pt x="1226" y="466"/>
                  </a:lnTo>
                  <a:lnTo>
                    <a:pt x="1200" y="482"/>
                  </a:lnTo>
                  <a:lnTo>
                    <a:pt x="1192" y="488"/>
                  </a:lnTo>
                  <a:lnTo>
                    <a:pt x="1184" y="496"/>
                  </a:lnTo>
                  <a:lnTo>
                    <a:pt x="1172" y="514"/>
                  </a:lnTo>
                  <a:lnTo>
                    <a:pt x="1156" y="542"/>
                  </a:lnTo>
                  <a:lnTo>
                    <a:pt x="1156" y="542"/>
                  </a:lnTo>
                  <a:lnTo>
                    <a:pt x="1120" y="568"/>
                  </a:lnTo>
                  <a:lnTo>
                    <a:pt x="1120" y="568"/>
                  </a:lnTo>
                  <a:lnTo>
                    <a:pt x="1120" y="584"/>
                  </a:lnTo>
                  <a:lnTo>
                    <a:pt x="1120" y="584"/>
                  </a:lnTo>
                  <a:lnTo>
                    <a:pt x="1154" y="614"/>
                  </a:lnTo>
                  <a:lnTo>
                    <a:pt x="1154" y="614"/>
                  </a:lnTo>
                  <a:lnTo>
                    <a:pt x="1152" y="620"/>
                  </a:lnTo>
                  <a:lnTo>
                    <a:pt x="1148" y="624"/>
                  </a:lnTo>
                  <a:lnTo>
                    <a:pt x="1144" y="626"/>
                  </a:lnTo>
                  <a:lnTo>
                    <a:pt x="1138" y="628"/>
                  </a:lnTo>
                  <a:lnTo>
                    <a:pt x="1128" y="628"/>
                  </a:lnTo>
                  <a:lnTo>
                    <a:pt x="1120" y="628"/>
                  </a:lnTo>
                  <a:lnTo>
                    <a:pt x="1120" y="628"/>
                  </a:lnTo>
                  <a:lnTo>
                    <a:pt x="1086" y="606"/>
                  </a:lnTo>
                  <a:lnTo>
                    <a:pt x="1086" y="606"/>
                  </a:lnTo>
                  <a:lnTo>
                    <a:pt x="1052" y="604"/>
                  </a:lnTo>
                  <a:lnTo>
                    <a:pt x="1038" y="606"/>
                  </a:lnTo>
                  <a:lnTo>
                    <a:pt x="1030" y="608"/>
                  </a:lnTo>
                  <a:lnTo>
                    <a:pt x="1030" y="608"/>
                  </a:lnTo>
                  <a:lnTo>
                    <a:pt x="1030" y="632"/>
                  </a:lnTo>
                  <a:lnTo>
                    <a:pt x="1030" y="642"/>
                  </a:lnTo>
                  <a:lnTo>
                    <a:pt x="1032" y="652"/>
                  </a:lnTo>
                  <a:lnTo>
                    <a:pt x="1036" y="662"/>
                  </a:lnTo>
                  <a:lnTo>
                    <a:pt x="1042" y="672"/>
                  </a:lnTo>
                  <a:lnTo>
                    <a:pt x="1052" y="682"/>
                  </a:lnTo>
                  <a:lnTo>
                    <a:pt x="1064" y="694"/>
                  </a:lnTo>
                  <a:lnTo>
                    <a:pt x="1064" y="694"/>
                  </a:lnTo>
                  <a:lnTo>
                    <a:pt x="1064" y="730"/>
                  </a:lnTo>
                  <a:lnTo>
                    <a:pt x="1064" y="730"/>
                  </a:lnTo>
                  <a:lnTo>
                    <a:pt x="1080" y="780"/>
                  </a:lnTo>
                  <a:lnTo>
                    <a:pt x="1080" y="780"/>
                  </a:lnTo>
                  <a:lnTo>
                    <a:pt x="1078" y="788"/>
                  </a:lnTo>
                  <a:lnTo>
                    <a:pt x="1076" y="792"/>
                  </a:lnTo>
                  <a:lnTo>
                    <a:pt x="1074" y="796"/>
                  </a:lnTo>
                  <a:lnTo>
                    <a:pt x="1068" y="798"/>
                  </a:lnTo>
                  <a:lnTo>
                    <a:pt x="1058" y="800"/>
                  </a:lnTo>
                  <a:lnTo>
                    <a:pt x="1046" y="800"/>
                  </a:lnTo>
                  <a:lnTo>
                    <a:pt x="1046" y="800"/>
                  </a:lnTo>
                  <a:lnTo>
                    <a:pt x="1034" y="804"/>
                  </a:lnTo>
                  <a:lnTo>
                    <a:pt x="1028" y="808"/>
                  </a:lnTo>
                  <a:lnTo>
                    <a:pt x="1014" y="818"/>
                  </a:lnTo>
                  <a:lnTo>
                    <a:pt x="1014" y="818"/>
                  </a:lnTo>
                  <a:lnTo>
                    <a:pt x="1004" y="818"/>
                  </a:lnTo>
                  <a:lnTo>
                    <a:pt x="1004" y="818"/>
                  </a:lnTo>
                  <a:lnTo>
                    <a:pt x="996" y="806"/>
                  </a:lnTo>
                  <a:lnTo>
                    <a:pt x="996" y="806"/>
                  </a:lnTo>
                  <a:lnTo>
                    <a:pt x="968" y="804"/>
                  </a:lnTo>
                  <a:lnTo>
                    <a:pt x="968" y="804"/>
                  </a:lnTo>
                  <a:lnTo>
                    <a:pt x="968" y="798"/>
                  </a:lnTo>
                  <a:lnTo>
                    <a:pt x="964" y="794"/>
                  </a:lnTo>
                  <a:lnTo>
                    <a:pt x="956" y="788"/>
                  </a:lnTo>
                  <a:lnTo>
                    <a:pt x="956" y="788"/>
                  </a:lnTo>
                  <a:lnTo>
                    <a:pt x="936" y="786"/>
                  </a:lnTo>
                  <a:lnTo>
                    <a:pt x="936" y="786"/>
                  </a:lnTo>
                  <a:lnTo>
                    <a:pt x="934" y="792"/>
                  </a:lnTo>
                  <a:lnTo>
                    <a:pt x="926" y="796"/>
                  </a:lnTo>
                  <a:lnTo>
                    <a:pt x="920" y="800"/>
                  </a:lnTo>
                  <a:lnTo>
                    <a:pt x="914" y="800"/>
                  </a:lnTo>
                  <a:lnTo>
                    <a:pt x="914" y="800"/>
                  </a:lnTo>
                  <a:lnTo>
                    <a:pt x="908" y="786"/>
                  </a:lnTo>
                  <a:lnTo>
                    <a:pt x="908" y="786"/>
                  </a:lnTo>
                  <a:lnTo>
                    <a:pt x="878" y="780"/>
                  </a:lnTo>
                  <a:lnTo>
                    <a:pt x="878" y="780"/>
                  </a:lnTo>
                  <a:lnTo>
                    <a:pt x="836" y="732"/>
                  </a:lnTo>
                  <a:lnTo>
                    <a:pt x="836" y="732"/>
                  </a:lnTo>
                  <a:lnTo>
                    <a:pt x="830" y="722"/>
                  </a:lnTo>
                  <a:lnTo>
                    <a:pt x="830" y="722"/>
                  </a:lnTo>
                  <a:lnTo>
                    <a:pt x="830" y="710"/>
                  </a:lnTo>
                  <a:lnTo>
                    <a:pt x="828" y="698"/>
                  </a:lnTo>
                  <a:lnTo>
                    <a:pt x="824" y="690"/>
                  </a:lnTo>
                  <a:lnTo>
                    <a:pt x="820" y="682"/>
                  </a:lnTo>
                  <a:lnTo>
                    <a:pt x="808" y="670"/>
                  </a:lnTo>
                  <a:lnTo>
                    <a:pt x="796" y="658"/>
                  </a:lnTo>
                  <a:lnTo>
                    <a:pt x="796" y="658"/>
                  </a:lnTo>
                  <a:lnTo>
                    <a:pt x="778" y="654"/>
                  </a:lnTo>
                  <a:lnTo>
                    <a:pt x="758" y="652"/>
                  </a:lnTo>
                  <a:lnTo>
                    <a:pt x="724" y="654"/>
                  </a:lnTo>
                  <a:lnTo>
                    <a:pt x="724" y="654"/>
                  </a:lnTo>
                  <a:lnTo>
                    <a:pt x="706" y="656"/>
                  </a:lnTo>
                  <a:lnTo>
                    <a:pt x="702" y="660"/>
                  </a:lnTo>
                  <a:lnTo>
                    <a:pt x="700" y="662"/>
                  </a:lnTo>
                  <a:lnTo>
                    <a:pt x="698" y="674"/>
                  </a:lnTo>
                  <a:lnTo>
                    <a:pt x="698" y="694"/>
                  </a:lnTo>
                  <a:lnTo>
                    <a:pt x="698" y="694"/>
                  </a:lnTo>
                  <a:lnTo>
                    <a:pt x="722" y="726"/>
                  </a:lnTo>
                  <a:lnTo>
                    <a:pt x="722" y="726"/>
                  </a:lnTo>
                  <a:lnTo>
                    <a:pt x="722" y="746"/>
                  </a:lnTo>
                  <a:lnTo>
                    <a:pt x="722" y="746"/>
                  </a:lnTo>
                  <a:lnTo>
                    <a:pt x="712" y="758"/>
                  </a:lnTo>
                  <a:lnTo>
                    <a:pt x="700" y="772"/>
                  </a:lnTo>
                  <a:lnTo>
                    <a:pt x="696" y="778"/>
                  </a:lnTo>
                  <a:lnTo>
                    <a:pt x="694" y="786"/>
                  </a:lnTo>
                  <a:lnTo>
                    <a:pt x="694" y="796"/>
                  </a:lnTo>
                  <a:lnTo>
                    <a:pt x="698" y="804"/>
                  </a:lnTo>
                  <a:lnTo>
                    <a:pt x="698" y="804"/>
                  </a:lnTo>
                  <a:lnTo>
                    <a:pt x="698" y="810"/>
                  </a:lnTo>
                  <a:lnTo>
                    <a:pt x="694" y="818"/>
                  </a:lnTo>
                  <a:lnTo>
                    <a:pt x="684" y="834"/>
                  </a:lnTo>
                  <a:lnTo>
                    <a:pt x="664" y="862"/>
                  </a:lnTo>
                  <a:lnTo>
                    <a:pt x="664" y="862"/>
                  </a:lnTo>
                  <a:lnTo>
                    <a:pt x="658" y="870"/>
                  </a:lnTo>
                  <a:lnTo>
                    <a:pt x="652" y="878"/>
                  </a:lnTo>
                  <a:lnTo>
                    <a:pt x="644" y="882"/>
                  </a:lnTo>
                  <a:lnTo>
                    <a:pt x="634" y="886"/>
                  </a:lnTo>
                  <a:lnTo>
                    <a:pt x="634" y="886"/>
                  </a:lnTo>
                  <a:lnTo>
                    <a:pt x="624" y="898"/>
                  </a:lnTo>
                  <a:lnTo>
                    <a:pt x="624" y="898"/>
                  </a:lnTo>
                  <a:lnTo>
                    <a:pt x="618" y="896"/>
                  </a:lnTo>
                  <a:lnTo>
                    <a:pt x="612" y="896"/>
                  </a:lnTo>
                  <a:lnTo>
                    <a:pt x="608" y="890"/>
                  </a:lnTo>
                  <a:lnTo>
                    <a:pt x="604" y="884"/>
                  </a:lnTo>
                  <a:lnTo>
                    <a:pt x="604" y="880"/>
                  </a:lnTo>
                  <a:lnTo>
                    <a:pt x="604" y="880"/>
                  </a:lnTo>
                  <a:lnTo>
                    <a:pt x="598" y="878"/>
                  </a:lnTo>
                  <a:lnTo>
                    <a:pt x="594" y="876"/>
                  </a:lnTo>
                  <a:lnTo>
                    <a:pt x="582" y="876"/>
                  </a:lnTo>
                  <a:lnTo>
                    <a:pt x="568" y="880"/>
                  </a:lnTo>
                  <a:lnTo>
                    <a:pt x="568" y="880"/>
                  </a:lnTo>
                  <a:lnTo>
                    <a:pt x="560" y="892"/>
                  </a:lnTo>
                  <a:lnTo>
                    <a:pt x="556" y="896"/>
                  </a:lnTo>
                  <a:lnTo>
                    <a:pt x="552" y="900"/>
                  </a:lnTo>
                  <a:lnTo>
                    <a:pt x="552" y="90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9"/>
            <p:cNvSpPr>
              <a:spLocks/>
            </p:cNvSpPr>
            <p:nvPr/>
          </p:nvSpPr>
          <p:spPr bwMode="auto">
            <a:xfrm>
              <a:off x="3576" y="1712"/>
              <a:ext cx="340" cy="684"/>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10" y="624"/>
                  </a:lnTo>
                  <a:lnTo>
                    <a:pt x="20" y="594"/>
                  </a:lnTo>
                  <a:lnTo>
                    <a:pt x="20" y="594"/>
                  </a:lnTo>
                  <a:lnTo>
                    <a:pt x="18" y="560"/>
                  </a:lnTo>
                  <a:lnTo>
                    <a:pt x="18" y="560"/>
                  </a:lnTo>
                  <a:lnTo>
                    <a:pt x="0" y="514"/>
                  </a:lnTo>
                  <a:lnTo>
                    <a:pt x="0" y="514"/>
                  </a:lnTo>
                  <a:lnTo>
                    <a:pt x="0" y="440"/>
                  </a:lnTo>
                  <a:lnTo>
                    <a:pt x="0" y="440"/>
                  </a:lnTo>
                  <a:lnTo>
                    <a:pt x="8" y="426"/>
                  </a:lnTo>
                  <a:lnTo>
                    <a:pt x="16" y="412"/>
                  </a:lnTo>
                  <a:lnTo>
                    <a:pt x="30" y="386"/>
                  </a:lnTo>
                  <a:lnTo>
                    <a:pt x="30" y="386"/>
                  </a:lnTo>
                  <a:lnTo>
                    <a:pt x="30" y="358"/>
                  </a:lnTo>
                  <a:lnTo>
                    <a:pt x="30" y="358"/>
                  </a:lnTo>
                  <a:lnTo>
                    <a:pt x="24" y="326"/>
                  </a:lnTo>
                  <a:lnTo>
                    <a:pt x="22" y="310"/>
                  </a:lnTo>
                  <a:lnTo>
                    <a:pt x="20" y="296"/>
                  </a:lnTo>
                  <a:lnTo>
                    <a:pt x="22" y="282"/>
                  </a:lnTo>
                  <a:lnTo>
                    <a:pt x="24" y="270"/>
                  </a:lnTo>
                  <a:lnTo>
                    <a:pt x="32" y="258"/>
                  </a:lnTo>
                  <a:lnTo>
                    <a:pt x="44" y="248"/>
                  </a:lnTo>
                  <a:lnTo>
                    <a:pt x="44" y="248"/>
                  </a:lnTo>
                  <a:lnTo>
                    <a:pt x="48" y="232"/>
                  </a:lnTo>
                  <a:lnTo>
                    <a:pt x="50" y="218"/>
                  </a:lnTo>
                  <a:lnTo>
                    <a:pt x="52" y="192"/>
                  </a:lnTo>
                  <a:lnTo>
                    <a:pt x="52" y="192"/>
                  </a:lnTo>
                  <a:lnTo>
                    <a:pt x="64" y="170"/>
                  </a:lnTo>
                  <a:lnTo>
                    <a:pt x="64" y="170"/>
                  </a:lnTo>
                  <a:lnTo>
                    <a:pt x="66" y="158"/>
                  </a:lnTo>
                  <a:lnTo>
                    <a:pt x="70" y="150"/>
                  </a:lnTo>
                  <a:lnTo>
                    <a:pt x="74" y="142"/>
                  </a:lnTo>
                  <a:lnTo>
                    <a:pt x="80" y="134"/>
                  </a:lnTo>
                  <a:lnTo>
                    <a:pt x="94" y="122"/>
                  </a:lnTo>
                  <a:lnTo>
                    <a:pt x="110" y="110"/>
                  </a:lnTo>
                  <a:lnTo>
                    <a:pt x="110" y="110"/>
                  </a:lnTo>
                  <a:lnTo>
                    <a:pt x="128" y="82"/>
                  </a:lnTo>
                  <a:lnTo>
                    <a:pt x="140" y="68"/>
                  </a:lnTo>
                  <a:lnTo>
                    <a:pt x="146" y="62"/>
                  </a:lnTo>
                  <a:lnTo>
                    <a:pt x="152" y="58"/>
                  </a:lnTo>
                  <a:lnTo>
                    <a:pt x="152" y="58"/>
                  </a:lnTo>
                  <a:lnTo>
                    <a:pt x="170" y="40"/>
                  </a:lnTo>
                  <a:lnTo>
                    <a:pt x="170" y="40"/>
                  </a:lnTo>
                  <a:lnTo>
                    <a:pt x="204" y="42"/>
                  </a:lnTo>
                  <a:lnTo>
                    <a:pt x="214" y="42"/>
                  </a:lnTo>
                  <a:lnTo>
                    <a:pt x="224" y="40"/>
                  </a:lnTo>
                  <a:lnTo>
                    <a:pt x="232" y="38"/>
                  </a:lnTo>
                  <a:lnTo>
                    <a:pt x="238" y="32"/>
                  </a:lnTo>
                  <a:lnTo>
                    <a:pt x="238" y="32"/>
                  </a:lnTo>
                  <a:lnTo>
                    <a:pt x="250" y="30"/>
                  </a:lnTo>
                  <a:lnTo>
                    <a:pt x="260" y="26"/>
                  </a:lnTo>
                  <a:lnTo>
                    <a:pt x="270" y="20"/>
                  </a:lnTo>
                  <a:lnTo>
                    <a:pt x="282" y="10"/>
                  </a:lnTo>
                  <a:lnTo>
                    <a:pt x="282" y="10"/>
                  </a:lnTo>
                  <a:lnTo>
                    <a:pt x="290" y="0"/>
                  </a:lnTo>
                  <a:lnTo>
                    <a:pt x="290" y="0"/>
                  </a:lnTo>
                  <a:lnTo>
                    <a:pt x="308" y="12"/>
                  </a:lnTo>
                  <a:lnTo>
                    <a:pt x="308" y="12"/>
                  </a:lnTo>
                  <a:lnTo>
                    <a:pt x="306" y="18"/>
                  </a:lnTo>
                  <a:lnTo>
                    <a:pt x="302" y="24"/>
                  </a:lnTo>
                  <a:lnTo>
                    <a:pt x="290" y="34"/>
                  </a:lnTo>
                  <a:lnTo>
                    <a:pt x="284" y="40"/>
                  </a:lnTo>
                  <a:lnTo>
                    <a:pt x="280" y="46"/>
                  </a:lnTo>
                  <a:lnTo>
                    <a:pt x="276" y="54"/>
                  </a:lnTo>
                  <a:lnTo>
                    <a:pt x="278" y="62"/>
                  </a:lnTo>
                  <a:lnTo>
                    <a:pt x="278" y="62"/>
                  </a:lnTo>
                  <a:lnTo>
                    <a:pt x="286" y="64"/>
                  </a:lnTo>
                  <a:lnTo>
                    <a:pt x="296" y="68"/>
                  </a:lnTo>
                  <a:lnTo>
                    <a:pt x="302" y="74"/>
                  </a:lnTo>
                  <a:lnTo>
                    <a:pt x="310" y="82"/>
                  </a:lnTo>
                  <a:lnTo>
                    <a:pt x="324" y="100"/>
                  </a:lnTo>
                  <a:lnTo>
                    <a:pt x="340" y="124"/>
                  </a:lnTo>
                  <a:lnTo>
                    <a:pt x="340" y="124"/>
                  </a:lnTo>
                  <a:lnTo>
                    <a:pt x="340" y="142"/>
                  </a:lnTo>
                  <a:lnTo>
                    <a:pt x="340" y="142"/>
                  </a:lnTo>
                  <a:lnTo>
                    <a:pt x="328" y="158"/>
                  </a:lnTo>
                  <a:lnTo>
                    <a:pt x="318" y="168"/>
                  </a:lnTo>
                  <a:lnTo>
                    <a:pt x="290" y="186"/>
                  </a:lnTo>
                  <a:lnTo>
                    <a:pt x="290" y="186"/>
                  </a:lnTo>
                  <a:lnTo>
                    <a:pt x="280" y="202"/>
                  </a:lnTo>
                  <a:lnTo>
                    <a:pt x="272" y="218"/>
                  </a:lnTo>
                  <a:lnTo>
                    <a:pt x="268" y="228"/>
                  </a:lnTo>
                  <a:lnTo>
                    <a:pt x="268" y="238"/>
                  </a:lnTo>
                  <a:lnTo>
                    <a:pt x="268" y="248"/>
                  </a:lnTo>
                  <a:lnTo>
                    <a:pt x="274" y="256"/>
                  </a:lnTo>
                  <a:lnTo>
                    <a:pt x="274" y="256"/>
                  </a:lnTo>
                  <a:lnTo>
                    <a:pt x="300" y="278"/>
                  </a:lnTo>
                  <a:lnTo>
                    <a:pt x="300" y="278"/>
                  </a:lnTo>
                  <a:lnTo>
                    <a:pt x="308" y="290"/>
                  </a:lnTo>
                  <a:lnTo>
                    <a:pt x="316" y="302"/>
                  </a:lnTo>
                  <a:lnTo>
                    <a:pt x="320" y="312"/>
                  </a:lnTo>
                  <a:lnTo>
                    <a:pt x="324" y="320"/>
                  </a:lnTo>
                  <a:lnTo>
                    <a:pt x="326" y="332"/>
                  </a:lnTo>
                  <a:lnTo>
                    <a:pt x="328" y="344"/>
                  </a:lnTo>
                  <a:lnTo>
                    <a:pt x="328" y="344"/>
                  </a:lnTo>
                  <a:lnTo>
                    <a:pt x="322" y="364"/>
                  </a:lnTo>
                  <a:lnTo>
                    <a:pt x="316" y="384"/>
                  </a:lnTo>
                  <a:lnTo>
                    <a:pt x="316" y="384"/>
                  </a:lnTo>
                  <a:lnTo>
                    <a:pt x="308" y="398"/>
                  </a:lnTo>
                  <a:lnTo>
                    <a:pt x="298" y="412"/>
                  </a:lnTo>
                  <a:lnTo>
                    <a:pt x="286" y="426"/>
                  </a:lnTo>
                  <a:lnTo>
                    <a:pt x="276" y="436"/>
                  </a:lnTo>
                  <a:lnTo>
                    <a:pt x="276" y="436"/>
                  </a:lnTo>
                  <a:lnTo>
                    <a:pt x="274" y="448"/>
                  </a:lnTo>
                  <a:lnTo>
                    <a:pt x="274" y="448"/>
                  </a:lnTo>
                  <a:lnTo>
                    <a:pt x="298" y="474"/>
                  </a:lnTo>
                  <a:lnTo>
                    <a:pt x="298" y="474"/>
                  </a:lnTo>
                  <a:lnTo>
                    <a:pt x="302" y="488"/>
                  </a:lnTo>
                  <a:lnTo>
                    <a:pt x="302" y="506"/>
                  </a:lnTo>
                  <a:lnTo>
                    <a:pt x="300" y="524"/>
                  </a:lnTo>
                  <a:lnTo>
                    <a:pt x="296" y="544"/>
                  </a:lnTo>
                  <a:lnTo>
                    <a:pt x="296" y="544"/>
                  </a:lnTo>
                  <a:lnTo>
                    <a:pt x="282" y="560"/>
                  </a:lnTo>
                  <a:lnTo>
                    <a:pt x="268" y="574"/>
                  </a:lnTo>
                  <a:lnTo>
                    <a:pt x="236" y="602"/>
                  </a:lnTo>
                  <a:lnTo>
                    <a:pt x="236" y="602"/>
                  </a:lnTo>
                  <a:lnTo>
                    <a:pt x="164" y="620"/>
                  </a:lnTo>
                  <a:lnTo>
                    <a:pt x="164" y="620"/>
                  </a:lnTo>
                  <a:lnTo>
                    <a:pt x="146" y="632"/>
                  </a:lnTo>
                  <a:lnTo>
                    <a:pt x="128" y="640"/>
                  </a:lnTo>
                  <a:lnTo>
                    <a:pt x="112" y="644"/>
                  </a:lnTo>
                  <a:lnTo>
                    <a:pt x="92" y="648"/>
                  </a:lnTo>
                  <a:lnTo>
                    <a:pt x="92" y="648"/>
                  </a:lnTo>
                  <a:lnTo>
                    <a:pt x="66" y="664"/>
                  </a:lnTo>
                  <a:lnTo>
                    <a:pt x="66" y="664"/>
                  </a:lnTo>
                  <a:lnTo>
                    <a:pt x="56" y="672"/>
                  </a:lnTo>
                  <a:lnTo>
                    <a:pt x="48" y="678"/>
                  </a:lnTo>
                  <a:lnTo>
                    <a:pt x="32" y="684"/>
                  </a:lnTo>
                  <a:lnTo>
                    <a:pt x="32" y="68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30"/>
            <p:cNvSpPr>
              <a:spLocks/>
            </p:cNvSpPr>
            <p:nvPr/>
          </p:nvSpPr>
          <p:spPr bwMode="auto">
            <a:xfrm>
              <a:off x="4022" y="1954"/>
              <a:ext cx="640" cy="428"/>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0" h="428">
                  <a:moveTo>
                    <a:pt x="70" y="428"/>
                  </a:moveTo>
                  <a:lnTo>
                    <a:pt x="70" y="428"/>
                  </a:lnTo>
                  <a:lnTo>
                    <a:pt x="42" y="410"/>
                  </a:lnTo>
                  <a:lnTo>
                    <a:pt x="42" y="410"/>
                  </a:lnTo>
                  <a:lnTo>
                    <a:pt x="0" y="372"/>
                  </a:lnTo>
                  <a:lnTo>
                    <a:pt x="0" y="372"/>
                  </a:lnTo>
                  <a:lnTo>
                    <a:pt x="10" y="352"/>
                  </a:lnTo>
                  <a:lnTo>
                    <a:pt x="10" y="352"/>
                  </a:lnTo>
                  <a:lnTo>
                    <a:pt x="26" y="338"/>
                  </a:lnTo>
                  <a:lnTo>
                    <a:pt x="32" y="330"/>
                  </a:lnTo>
                  <a:lnTo>
                    <a:pt x="38" y="322"/>
                  </a:lnTo>
                  <a:lnTo>
                    <a:pt x="38" y="322"/>
                  </a:lnTo>
                  <a:lnTo>
                    <a:pt x="38" y="288"/>
                  </a:lnTo>
                  <a:lnTo>
                    <a:pt x="38" y="288"/>
                  </a:lnTo>
                  <a:lnTo>
                    <a:pt x="26" y="244"/>
                  </a:lnTo>
                  <a:lnTo>
                    <a:pt x="18" y="220"/>
                  </a:lnTo>
                  <a:lnTo>
                    <a:pt x="12" y="208"/>
                  </a:lnTo>
                  <a:lnTo>
                    <a:pt x="12" y="208"/>
                  </a:lnTo>
                  <a:lnTo>
                    <a:pt x="12" y="186"/>
                  </a:lnTo>
                  <a:lnTo>
                    <a:pt x="14" y="180"/>
                  </a:lnTo>
                  <a:lnTo>
                    <a:pt x="20" y="174"/>
                  </a:lnTo>
                  <a:lnTo>
                    <a:pt x="20" y="174"/>
                  </a:lnTo>
                  <a:lnTo>
                    <a:pt x="30" y="156"/>
                  </a:lnTo>
                  <a:lnTo>
                    <a:pt x="42" y="144"/>
                  </a:lnTo>
                  <a:lnTo>
                    <a:pt x="68" y="118"/>
                  </a:lnTo>
                  <a:lnTo>
                    <a:pt x="68" y="118"/>
                  </a:lnTo>
                  <a:lnTo>
                    <a:pt x="76" y="106"/>
                  </a:lnTo>
                  <a:lnTo>
                    <a:pt x="84" y="96"/>
                  </a:lnTo>
                  <a:lnTo>
                    <a:pt x="92" y="88"/>
                  </a:lnTo>
                  <a:lnTo>
                    <a:pt x="104" y="80"/>
                  </a:lnTo>
                  <a:lnTo>
                    <a:pt x="126" y="66"/>
                  </a:lnTo>
                  <a:lnTo>
                    <a:pt x="150" y="52"/>
                  </a:lnTo>
                  <a:lnTo>
                    <a:pt x="150" y="52"/>
                  </a:lnTo>
                  <a:lnTo>
                    <a:pt x="202" y="0"/>
                  </a:lnTo>
                  <a:lnTo>
                    <a:pt x="202" y="0"/>
                  </a:lnTo>
                  <a:lnTo>
                    <a:pt x="210" y="38"/>
                  </a:lnTo>
                  <a:lnTo>
                    <a:pt x="210" y="38"/>
                  </a:lnTo>
                  <a:lnTo>
                    <a:pt x="236" y="38"/>
                  </a:lnTo>
                  <a:lnTo>
                    <a:pt x="236" y="38"/>
                  </a:lnTo>
                  <a:lnTo>
                    <a:pt x="248" y="16"/>
                  </a:lnTo>
                  <a:lnTo>
                    <a:pt x="248" y="16"/>
                  </a:lnTo>
                  <a:lnTo>
                    <a:pt x="268" y="16"/>
                  </a:lnTo>
                  <a:lnTo>
                    <a:pt x="282" y="16"/>
                  </a:lnTo>
                  <a:lnTo>
                    <a:pt x="294" y="12"/>
                  </a:lnTo>
                  <a:lnTo>
                    <a:pt x="294" y="12"/>
                  </a:lnTo>
                  <a:lnTo>
                    <a:pt x="294" y="16"/>
                  </a:lnTo>
                  <a:lnTo>
                    <a:pt x="298" y="22"/>
                  </a:lnTo>
                  <a:lnTo>
                    <a:pt x="308" y="36"/>
                  </a:lnTo>
                  <a:lnTo>
                    <a:pt x="308" y="36"/>
                  </a:lnTo>
                  <a:lnTo>
                    <a:pt x="308" y="80"/>
                  </a:lnTo>
                  <a:lnTo>
                    <a:pt x="308" y="80"/>
                  </a:lnTo>
                  <a:lnTo>
                    <a:pt x="322" y="90"/>
                  </a:lnTo>
                  <a:lnTo>
                    <a:pt x="340" y="100"/>
                  </a:lnTo>
                  <a:lnTo>
                    <a:pt x="360" y="108"/>
                  </a:lnTo>
                  <a:lnTo>
                    <a:pt x="372" y="110"/>
                  </a:lnTo>
                  <a:lnTo>
                    <a:pt x="384" y="110"/>
                  </a:lnTo>
                  <a:lnTo>
                    <a:pt x="384" y="110"/>
                  </a:lnTo>
                  <a:lnTo>
                    <a:pt x="424" y="48"/>
                  </a:lnTo>
                  <a:lnTo>
                    <a:pt x="424" y="48"/>
                  </a:lnTo>
                  <a:lnTo>
                    <a:pt x="432" y="38"/>
                  </a:lnTo>
                  <a:lnTo>
                    <a:pt x="440" y="30"/>
                  </a:lnTo>
                  <a:lnTo>
                    <a:pt x="440" y="30"/>
                  </a:lnTo>
                  <a:lnTo>
                    <a:pt x="452" y="24"/>
                  </a:lnTo>
                  <a:lnTo>
                    <a:pt x="462" y="18"/>
                  </a:lnTo>
                  <a:lnTo>
                    <a:pt x="476" y="16"/>
                  </a:lnTo>
                  <a:lnTo>
                    <a:pt x="492" y="16"/>
                  </a:lnTo>
                  <a:lnTo>
                    <a:pt x="492" y="16"/>
                  </a:lnTo>
                  <a:lnTo>
                    <a:pt x="536" y="34"/>
                  </a:lnTo>
                  <a:lnTo>
                    <a:pt x="536" y="34"/>
                  </a:lnTo>
                  <a:lnTo>
                    <a:pt x="632" y="32"/>
                  </a:lnTo>
                  <a:lnTo>
                    <a:pt x="632" y="32"/>
                  </a:lnTo>
                  <a:lnTo>
                    <a:pt x="640" y="36"/>
                  </a:lnTo>
                  <a:lnTo>
                    <a:pt x="640" y="36"/>
                  </a:lnTo>
                  <a:lnTo>
                    <a:pt x="636" y="40"/>
                  </a:lnTo>
                  <a:lnTo>
                    <a:pt x="636" y="46"/>
                  </a:lnTo>
                  <a:lnTo>
                    <a:pt x="636" y="46"/>
                  </a:lnTo>
                  <a:lnTo>
                    <a:pt x="632" y="76"/>
                  </a:lnTo>
                  <a:lnTo>
                    <a:pt x="632" y="76"/>
                  </a:lnTo>
                  <a:lnTo>
                    <a:pt x="598" y="80"/>
                  </a:lnTo>
                  <a:lnTo>
                    <a:pt x="598" y="80"/>
                  </a:lnTo>
                  <a:lnTo>
                    <a:pt x="570" y="96"/>
                  </a:lnTo>
                  <a:lnTo>
                    <a:pt x="540" y="114"/>
                  </a:lnTo>
                  <a:lnTo>
                    <a:pt x="526" y="124"/>
                  </a:lnTo>
                  <a:lnTo>
                    <a:pt x="514" y="136"/>
                  </a:lnTo>
                  <a:lnTo>
                    <a:pt x="506" y="148"/>
                  </a:lnTo>
                  <a:lnTo>
                    <a:pt x="500" y="160"/>
                  </a:lnTo>
                  <a:lnTo>
                    <a:pt x="500" y="160"/>
                  </a:lnTo>
                  <a:lnTo>
                    <a:pt x="478" y="170"/>
                  </a:lnTo>
                  <a:lnTo>
                    <a:pt x="478" y="170"/>
                  </a:lnTo>
                  <a:lnTo>
                    <a:pt x="472" y="178"/>
                  </a:lnTo>
                  <a:lnTo>
                    <a:pt x="464" y="182"/>
                  </a:lnTo>
                  <a:lnTo>
                    <a:pt x="446" y="188"/>
                  </a:lnTo>
                  <a:lnTo>
                    <a:pt x="446" y="188"/>
                  </a:lnTo>
                  <a:lnTo>
                    <a:pt x="440" y="194"/>
                  </a:lnTo>
                  <a:lnTo>
                    <a:pt x="440" y="194"/>
                  </a:lnTo>
                  <a:lnTo>
                    <a:pt x="438" y="228"/>
                  </a:lnTo>
                  <a:lnTo>
                    <a:pt x="438" y="228"/>
                  </a:lnTo>
                  <a:lnTo>
                    <a:pt x="430" y="240"/>
                  </a:lnTo>
                  <a:lnTo>
                    <a:pt x="418" y="252"/>
                  </a:lnTo>
                  <a:lnTo>
                    <a:pt x="408" y="264"/>
                  </a:lnTo>
                  <a:lnTo>
                    <a:pt x="400" y="276"/>
                  </a:lnTo>
                  <a:lnTo>
                    <a:pt x="400" y="276"/>
                  </a:lnTo>
                  <a:lnTo>
                    <a:pt x="400" y="298"/>
                  </a:lnTo>
                  <a:lnTo>
                    <a:pt x="396" y="312"/>
                  </a:lnTo>
                  <a:lnTo>
                    <a:pt x="390" y="324"/>
                  </a:lnTo>
                  <a:lnTo>
                    <a:pt x="390" y="324"/>
                  </a:lnTo>
                  <a:lnTo>
                    <a:pt x="382" y="324"/>
                  </a:lnTo>
                  <a:lnTo>
                    <a:pt x="374" y="326"/>
                  </a:lnTo>
                  <a:lnTo>
                    <a:pt x="366" y="328"/>
                  </a:lnTo>
                  <a:lnTo>
                    <a:pt x="360" y="332"/>
                  </a:lnTo>
                  <a:lnTo>
                    <a:pt x="350" y="342"/>
                  </a:lnTo>
                  <a:lnTo>
                    <a:pt x="342" y="352"/>
                  </a:lnTo>
                  <a:lnTo>
                    <a:pt x="342" y="352"/>
                  </a:lnTo>
                  <a:lnTo>
                    <a:pt x="338" y="366"/>
                  </a:lnTo>
                  <a:lnTo>
                    <a:pt x="334" y="380"/>
                  </a:lnTo>
                  <a:lnTo>
                    <a:pt x="326" y="394"/>
                  </a:lnTo>
                  <a:lnTo>
                    <a:pt x="322" y="400"/>
                  </a:lnTo>
                  <a:lnTo>
                    <a:pt x="314" y="404"/>
                  </a:lnTo>
                  <a:lnTo>
                    <a:pt x="314" y="404"/>
                  </a:lnTo>
                  <a:lnTo>
                    <a:pt x="314" y="400"/>
                  </a:lnTo>
                  <a:lnTo>
                    <a:pt x="314" y="400"/>
                  </a:lnTo>
                  <a:lnTo>
                    <a:pt x="304" y="392"/>
                  </a:lnTo>
                  <a:lnTo>
                    <a:pt x="304" y="392"/>
                  </a:lnTo>
                  <a:lnTo>
                    <a:pt x="286" y="390"/>
                  </a:lnTo>
                  <a:lnTo>
                    <a:pt x="286" y="390"/>
                  </a:lnTo>
                  <a:lnTo>
                    <a:pt x="274" y="404"/>
                  </a:lnTo>
                  <a:lnTo>
                    <a:pt x="262" y="420"/>
                  </a:lnTo>
                  <a:lnTo>
                    <a:pt x="262" y="420"/>
                  </a:lnTo>
                  <a:lnTo>
                    <a:pt x="250" y="422"/>
                  </a:lnTo>
                  <a:lnTo>
                    <a:pt x="236" y="422"/>
                  </a:lnTo>
                  <a:lnTo>
                    <a:pt x="222" y="420"/>
                  </a:lnTo>
                  <a:lnTo>
                    <a:pt x="214" y="416"/>
                  </a:lnTo>
                  <a:lnTo>
                    <a:pt x="214" y="416"/>
                  </a:lnTo>
                  <a:lnTo>
                    <a:pt x="208" y="404"/>
                  </a:lnTo>
                  <a:lnTo>
                    <a:pt x="208" y="404"/>
                  </a:lnTo>
                  <a:lnTo>
                    <a:pt x="168" y="364"/>
                  </a:lnTo>
                  <a:lnTo>
                    <a:pt x="168" y="364"/>
                  </a:lnTo>
                  <a:lnTo>
                    <a:pt x="142" y="362"/>
                  </a:lnTo>
                  <a:lnTo>
                    <a:pt x="142" y="362"/>
                  </a:lnTo>
                  <a:lnTo>
                    <a:pt x="140" y="370"/>
                  </a:lnTo>
                  <a:lnTo>
                    <a:pt x="138" y="380"/>
                  </a:lnTo>
                  <a:lnTo>
                    <a:pt x="136" y="404"/>
                  </a:lnTo>
                  <a:lnTo>
                    <a:pt x="136" y="404"/>
                  </a:lnTo>
                  <a:lnTo>
                    <a:pt x="126" y="406"/>
                  </a:lnTo>
                  <a:lnTo>
                    <a:pt x="118" y="410"/>
                  </a:lnTo>
                  <a:lnTo>
                    <a:pt x="112" y="414"/>
                  </a:lnTo>
                  <a:lnTo>
                    <a:pt x="108" y="418"/>
                  </a:lnTo>
                  <a:lnTo>
                    <a:pt x="108" y="418"/>
                  </a:lnTo>
                  <a:lnTo>
                    <a:pt x="96" y="420"/>
                  </a:lnTo>
                  <a:lnTo>
                    <a:pt x="86" y="422"/>
                  </a:lnTo>
                  <a:lnTo>
                    <a:pt x="70" y="428"/>
                  </a:lnTo>
                  <a:lnTo>
                    <a:pt x="70" y="428"/>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30" name="Freeform 31"/>
            <p:cNvSpPr>
              <a:spLocks/>
            </p:cNvSpPr>
            <p:nvPr/>
          </p:nvSpPr>
          <p:spPr bwMode="auto">
            <a:xfrm>
              <a:off x="3028" y="1890"/>
              <a:ext cx="276" cy="430"/>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430">
                  <a:moveTo>
                    <a:pt x="106" y="398"/>
                  </a:moveTo>
                  <a:lnTo>
                    <a:pt x="106" y="398"/>
                  </a:lnTo>
                  <a:lnTo>
                    <a:pt x="98" y="364"/>
                  </a:lnTo>
                  <a:lnTo>
                    <a:pt x="98" y="364"/>
                  </a:lnTo>
                  <a:lnTo>
                    <a:pt x="96" y="340"/>
                  </a:lnTo>
                  <a:lnTo>
                    <a:pt x="92" y="318"/>
                  </a:lnTo>
                  <a:lnTo>
                    <a:pt x="86" y="280"/>
                  </a:lnTo>
                  <a:lnTo>
                    <a:pt x="86" y="280"/>
                  </a:lnTo>
                  <a:lnTo>
                    <a:pt x="68" y="258"/>
                  </a:lnTo>
                  <a:lnTo>
                    <a:pt x="52" y="240"/>
                  </a:lnTo>
                  <a:lnTo>
                    <a:pt x="36" y="226"/>
                  </a:lnTo>
                  <a:lnTo>
                    <a:pt x="26" y="214"/>
                  </a:lnTo>
                  <a:lnTo>
                    <a:pt x="26" y="214"/>
                  </a:lnTo>
                  <a:lnTo>
                    <a:pt x="0" y="200"/>
                  </a:lnTo>
                  <a:lnTo>
                    <a:pt x="0" y="200"/>
                  </a:lnTo>
                  <a:lnTo>
                    <a:pt x="4" y="196"/>
                  </a:lnTo>
                  <a:lnTo>
                    <a:pt x="10" y="192"/>
                  </a:lnTo>
                  <a:lnTo>
                    <a:pt x="28" y="186"/>
                  </a:lnTo>
                  <a:lnTo>
                    <a:pt x="68" y="180"/>
                  </a:lnTo>
                  <a:lnTo>
                    <a:pt x="68" y="180"/>
                  </a:lnTo>
                  <a:lnTo>
                    <a:pt x="78" y="170"/>
                  </a:lnTo>
                  <a:lnTo>
                    <a:pt x="84" y="166"/>
                  </a:lnTo>
                  <a:lnTo>
                    <a:pt x="94" y="162"/>
                  </a:lnTo>
                  <a:lnTo>
                    <a:pt x="112" y="160"/>
                  </a:lnTo>
                  <a:lnTo>
                    <a:pt x="112" y="160"/>
                  </a:lnTo>
                  <a:lnTo>
                    <a:pt x="130" y="138"/>
                  </a:lnTo>
                  <a:lnTo>
                    <a:pt x="130" y="138"/>
                  </a:lnTo>
                  <a:lnTo>
                    <a:pt x="128" y="98"/>
                  </a:lnTo>
                  <a:lnTo>
                    <a:pt x="128" y="98"/>
                  </a:lnTo>
                  <a:lnTo>
                    <a:pt x="158" y="42"/>
                  </a:lnTo>
                  <a:lnTo>
                    <a:pt x="158" y="42"/>
                  </a:lnTo>
                  <a:lnTo>
                    <a:pt x="162" y="12"/>
                  </a:lnTo>
                  <a:lnTo>
                    <a:pt x="162" y="12"/>
                  </a:lnTo>
                  <a:lnTo>
                    <a:pt x="170" y="10"/>
                  </a:lnTo>
                  <a:lnTo>
                    <a:pt x="176" y="8"/>
                  </a:lnTo>
                  <a:lnTo>
                    <a:pt x="190" y="2"/>
                  </a:lnTo>
                  <a:lnTo>
                    <a:pt x="198" y="0"/>
                  </a:lnTo>
                  <a:lnTo>
                    <a:pt x="204" y="0"/>
                  </a:lnTo>
                  <a:lnTo>
                    <a:pt x="212" y="2"/>
                  </a:lnTo>
                  <a:lnTo>
                    <a:pt x="220" y="6"/>
                  </a:lnTo>
                  <a:lnTo>
                    <a:pt x="220" y="6"/>
                  </a:lnTo>
                  <a:lnTo>
                    <a:pt x="226" y="22"/>
                  </a:lnTo>
                  <a:lnTo>
                    <a:pt x="226" y="22"/>
                  </a:lnTo>
                  <a:lnTo>
                    <a:pt x="218" y="40"/>
                  </a:lnTo>
                  <a:lnTo>
                    <a:pt x="212" y="58"/>
                  </a:lnTo>
                  <a:lnTo>
                    <a:pt x="212" y="58"/>
                  </a:lnTo>
                  <a:lnTo>
                    <a:pt x="198" y="74"/>
                  </a:lnTo>
                  <a:lnTo>
                    <a:pt x="196" y="82"/>
                  </a:lnTo>
                  <a:lnTo>
                    <a:pt x="192" y="90"/>
                  </a:lnTo>
                  <a:lnTo>
                    <a:pt x="192" y="108"/>
                  </a:lnTo>
                  <a:lnTo>
                    <a:pt x="194" y="132"/>
                  </a:lnTo>
                  <a:lnTo>
                    <a:pt x="194" y="132"/>
                  </a:lnTo>
                  <a:lnTo>
                    <a:pt x="232" y="138"/>
                  </a:lnTo>
                  <a:lnTo>
                    <a:pt x="232" y="138"/>
                  </a:lnTo>
                  <a:lnTo>
                    <a:pt x="238" y="146"/>
                  </a:lnTo>
                  <a:lnTo>
                    <a:pt x="248" y="154"/>
                  </a:lnTo>
                  <a:lnTo>
                    <a:pt x="260" y="164"/>
                  </a:lnTo>
                  <a:lnTo>
                    <a:pt x="268" y="168"/>
                  </a:lnTo>
                  <a:lnTo>
                    <a:pt x="276" y="170"/>
                  </a:lnTo>
                  <a:lnTo>
                    <a:pt x="276" y="170"/>
                  </a:lnTo>
                  <a:lnTo>
                    <a:pt x="274" y="176"/>
                  </a:lnTo>
                  <a:lnTo>
                    <a:pt x="270" y="184"/>
                  </a:lnTo>
                  <a:lnTo>
                    <a:pt x="264" y="192"/>
                  </a:lnTo>
                  <a:lnTo>
                    <a:pt x="258" y="198"/>
                  </a:lnTo>
                  <a:lnTo>
                    <a:pt x="258" y="198"/>
                  </a:lnTo>
                  <a:lnTo>
                    <a:pt x="252" y="206"/>
                  </a:lnTo>
                  <a:lnTo>
                    <a:pt x="244" y="214"/>
                  </a:lnTo>
                  <a:lnTo>
                    <a:pt x="228" y="226"/>
                  </a:lnTo>
                  <a:lnTo>
                    <a:pt x="228" y="226"/>
                  </a:lnTo>
                  <a:lnTo>
                    <a:pt x="216" y="228"/>
                  </a:lnTo>
                  <a:lnTo>
                    <a:pt x="206" y="228"/>
                  </a:lnTo>
                  <a:lnTo>
                    <a:pt x="202" y="232"/>
                  </a:lnTo>
                  <a:lnTo>
                    <a:pt x="200" y="236"/>
                  </a:lnTo>
                  <a:lnTo>
                    <a:pt x="202" y="248"/>
                  </a:lnTo>
                  <a:lnTo>
                    <a:pt x="200" y="258"/>
                  </a:lnTo>
                  <a:lnTo>
                    <a:pt x="198" y="270"/>
                  </a:lnTo>
                  <a:lnTo>
                    <a:pt x="198" y="270"/>
                  </a:lnTo>
                  <a:lnTo>
                    <a:pt x="188" y="284"/>
                  </a:lnTo>
                  <a:lnTo>
                    <a:pt x="182" y="296"/>
                  </a:lnTo>
                  <a:lnTo>
                    <a:pt x="180" y="308"/>
                  </a:lnTo>
                  <a:lnTo>
                    <a:pt x="178" y="332"/>
                  </a:lnTo>
                  <a:lnTo>
                    <a:pt x="178" y="332"/>
                  </a:lnTo>
                  <a:lnTo>
                    <a:pt x="194" y="346"/>
                  </a:lnTo>
                  <a:lnTo>
                    <a:pt x="194" y="346"/>
                  </a:lnTo>
                  <a:lnTo>
                    <a:pt x="202" y="348"/>
                  </a:lnTo>
                  <a:lnTo>
                    <a:pt x="214" y="352"/>
                  </a:lnTo>
                  <a:lnTo>
                    <a:pt x="218" y="358"/>
                  </a:lnTo>
                  <a:lnTo>
                    <a:pt x="222" y="364"/>
                  </a:lnTo>
                  <a:lnTo>
                    <a:pt x="224" y="372"/>
                  </a:lnTo>
                  <a:lnTo>
                    <a:pt x="222" y="382"/>
                  </a:lnTo>
                  <a:lnTo>
                    <a:pt x="222" y="382"/>
                  </a:lnTo>
                  <a:lnTo>
                    <a:pt x="216" y="394"/>
                  </a:lnTo>
                  <a:lnTo>
                    <a:pt x="216" y="394"/>
                  </a:lnTo>
                  <a:lnTo>
                    <a:pt x="198" y="400"/>
                  </a:lnTo>
                  <a:lnTo>
                    <a:pt x="184" y="406"/>
                  </a:lnTo>
                  <a:lnTo>
                    <a:pt x="184" y="406"/>
                  </a:lnTo>
                  <a:lnTo>
                    <a:pt x="160" y="426"/>
                  </a:lnTo>
                  <a:lnTo>
                    <a:pt x="154" y="430"/>
                  </a:lnTo>
                  <a:lnTo>
                    <a:pt x="148" y="430"/>
                  </a:lnTo>
                  <a:lnTo>
                    <a:pt x="142" y="428"/>
                  </a:lnTo>
                  <a:lnTo>
                    <a:pt x="134" y="422"/>
                  </a:lnTo>
                  <a:lnTo>
                    <a:pt x="106" y="398"/>
                  </a:lnTo>
                  <a:lnTo>
                    <a:pt x="106" y="398"/>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31" name="Freeform 32"/>
            <p:cNvSpPr>
              <a:spLocks/>
            </p:cNvSpPr>
            <p:nvPr/>
          </p:nvSpPr>
          <p:spPr bwMode="auto">
            <a:xfrm>
              <a:off x="3848" y="1446"/>
              <a:ext cx="536" cy="768"/>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6" h="768">
                  <a:moveTo>
                    <a:pt x="192" y="768"/>
                  </a:moveTo>
                  <a:lnTo>
                    <a:pt x="192" y="768"/>
                  </a:lnTo>
                  <a:lnTo>
                    <a:pt x="178" y="754"/>
                  </a:lnTo>
                  <a:lnTo>
                    <a:pt x="178" y="754"/>
                  </a:lnTo>
                  <a:lnTo>
                    <a:pt x="108" y="754"/>
                  </a:lnTo>
                  <a:lnTo>
                    <a:pt x="108" y="754"/>
                  </a:lnTo>
                  <a:lnTo>
                    <a:pt x="44" y="740"/>
                  </a:lnTo>
                  <a:lnTo>
                    <a:pt x="44" y="740"/>
                  </a:lnTo>
                  <a:lnTo>
                    <a:pt x="32" y="730"/>
                  </a:lnTo>
                  <a:lnTo>
                    <a:pt x="22" y="720"/>
                  </a:lnTo>
                  <a:lnTo>
                    <a:pt x="16" y="712"/>
                  </a:lnTo>
                  <a:lnTo>
                    <a:pt x="14" y="708"/>
                  </a:lnTo>
                  <a:lnTo>
                    <a:pt x="14" y="708"/>
                  </a:lnTo>
                  <a:lnTo>
                    <a:pt x="52" y="664"/>
                  </a:lnTo>
                  <a:lnTo>
                    <a:pt x="52" y="664"/>
                  </a:lnTo>
                  <a:lnTo>
                    <a:pt x="62" y="630"/>
                  </a:lnTo>
                  <a:lnTo>
                    <a:pt x="62" y="630"/>
                  </a:lnTo>
                  <a:lnTo>
                    <a:pt x="66" y="608"/>
                  </a:lnTo>
                  <a:lnTo>
                    <a:pt x="64" y="588"/>
                  </a:lnTo>
                  <a:lnTo>
                    <a:pt x="58" y="572"/>
                  </a:lnTo>
                  <a:lnTo>
                    <a:pt x="50" y="558"/>
                  </a:lnTo>
                  <a:lnTo>
                    <a:pt x="42" y="544"/>
                  </a:lnTo>
                  <a:lnTo>
                    <a:pt x="30" y="532"/>
                  </a:lnTo>
                  <a:lnTo>
                    <a:pt x="6" y="508"/>
                  </a:lnTo>
                  <a:lnTo>
                    <a:pt x="6" y="508"/>
                  </a:lnTo>
                  <a:lnTo>
                    <a:pt x="6" y="494"/>
                  </a:lnTo>
                  <a:lnTo>
                    <a:pt x="10" y="482"/>
                  </a:lnTo>
                  <a:lnTo>
                    <a:pt x="16" y="474"/>
                  </a:lnTo>
                  <a:lnTo>
                    <a:pt x="22" y="464"/>
                  </a:lnTo>
                  <a:lnTo>
                    <a:pt x="32" y="458"/>
                  </a:lnTo>
                  <a:lnTo>
                    <a:pt x="40" y="450"/>
                  </a:lnTo>
                  <a:lnTo>
                    <a:pt x="62" y="438"/>
                  </a:lnTo>
                  <a:lnTo>
                    <a:pt x="62" y="438"/>
                  </a:lnTo>
                  <a:lnTo>
                    <a:pt x="78" y="412"/>
                  </a:lnTo>
                  <a:lnTo>
                    <a:pt x="78" y="412"/>
                  </a:lnTo>
                  <a:lnTo>
                    <a:pt x="78" y="382"/>
                  </a:lnTo>
                  <a:lnTo>
                    <a:pt x="78" y="382"/>
                  </a:lnTo>
                  <a:lnTo>
                    <a:pt x="64" y="362"/>
                  </a:lnTo>
                  <a:lnTo>
                    <a:pt x="52" y="346"/>
                  </a:lnTo>
                  <a:lnTo>
                    <a:pt x="40" y="334"/>
                  </a:lnTo>
                  <a:lnTo>
                    <a:pt x="26" y="322"/>
                  </a:lnTo>
                  <a:lnTo>
                    <a:pt x="26" y="322"/>
                  </a:lnTo>
                  <a:lnTo>
                    <a:pt x="18" y="320"/>
                  </a:lnTo>
                  <a:lnTo>
                    <a:pt x="18" y="320"/>
                  </a:lnTo>
                  <a:lnTo>
                    <a:pt x="18" y="316"/>
                  </a:lnTo>
                  <a:lnTo>
                    <a:pt x="18" y="316"/>
                  </a:lnTo>
                  <a:lnTo>
                    <a:pt x="38" y="300"/>
                  </a:lnTo>
                  <a:lnTo>
                    <a:pt x="38" y="300"/>
                  </a:lnTo>
                  <a:lnTo>
                    <a:pt x="44" y="288"/>
                  </a:lnTo>
                  <a:lnTo>
                    <a:pt x="46" y="282"/>
                  </a:lnTo>
                  <a:lnTo>
                    <a:pt x="48" y="276"/>
                  </a:lnTo>
                  <a:lnTo>
                    <a:pt x="48" y="276"/>
                  </a:lnTo>
                  <a:lnTo>
                    <a:pt x="24" y="256"/>
                  </a:lnTo>
                  <a:lnTo>
                    <a:pt x="24" y="256"/>
                  </a:lnTo>
                  <a:lnTo>
                    <a:pt x="24" y="236"/>
                  </a:lnTo>
                  <a:lnTo>
                    <a:pt x="24" y="236"/>
                  </a:lnTo>
                  <a:lnTo>
                    <a:pt x="10" y="220"/>
                  </a:lnTo>
                  <a:lnTo>
                    <a:pt x="0" y="208"/>
                  </a:lnTo>
                  <a:lnTo>
                    <a:pt x="0" y="208"/>
                  </a:lnTo>
                  <a:lnTo>
                    <a:pt x="0" y="164"/>
                  </a:lnTo>
                  <a:lnTo>
                    <a:pt x="0" y="164"/>
                  </a:lnTo>
                  <a:lnTo>
                    <a:pt x="16" y="146"/>
                  </a:lnTo>
                  <a:lnTo>
                    <a:pt x="16" y="146"/>
                  </a:lnTo>
                  <a:lnTo>
                    <a:pt x="22" y="144"/>
                  </a:lnTo>
                  <a:lnTo>
                    <a:pt x="28" y="142"/>
                  </a:lnTo>
                  <a:lnTo>
                    <a:pt x="34" y="140"/>
                  </a:lnTo>
                  <a:lnTo>
                    <a:pt x="34" y="140"/>
                  </a:lnTo>
                  <a:lnTo>
                    <a:pt x="34" y="94"/>
                  </a:lnTo>
                  <a:lnTo>
                    <a:pt x="34" y="94"/>
                  </a:lnTo>
                  <a:lnTo>
                    <a:pt x="44" y="84"/>
                  </a:lnTo>
                  <a:lnTo>
                    <a:pt x="50" y="80"/>
                  </a:lnTo>
                  <a:lnTo>
                    <a:pt x="58" y="78"/>
                  </a:lnTo>
                  <a:lnTo>
                    <a:pt x="58" y="78"/>
                  </a:lnTo>
                  <a:lnTo>
                    <a:pt x="64" y="82"/>
                  </a:lnTo>
                  <a:lnTo>
                    <a:pt x="70" y="88"/>
                  </a:lnTo>
                  <a:lnTo>
                    <a:pt x="76" y="98"/>
                  </a:lnTo>
                  <a:lnTo>
                    <a:pt x="78" y="104"/>
                  </a:lnTo>
                  <a:lnTo>
                    <a:pt x="80" y="112"/>
                  </a:lnTo>
                  <a:lnTo>
                    <a:pt x="80" y="112"/>
                  </a:lnTo>
                  <a:lnTo>
                    <a:pt x="72" y="118"/>
                  </a:lnTo>
                  <a:lnTo>
                    <a:pt x="68" y="124"/>
                  </a:lnTo>
                  <a:lnTo>
                    <a:pt x="68" y="130"/>
                  </a:lnTo>
                  <a:lnTo>
                    <a:pt x="70" y="136"/>
                  </a:lnTo>
                  <a:lnTo>
                    <a:pt x="76" y="142"/>
                  </a:lnTo>
                  <a:lnTo>
                    <a:pt x="82" y="150"/>
                  </a:lnTo>
                  <a:lnTo>
                    <a:pt x="98" y="164"/>
                  </a:lnTo>
                  <a:lnTo>
                    <a:pt x="98" y="164"/>
                  </a:lnTo>
                  <a:lnTo>
                    <a:pt x="108" y="164"/>
                  </a:lnTo>
                  <a:lnTo>
                    <a:pt x="108" y="164"/>
                  </a:lnTo>
                  <a:lnTo>
                    <a:pt x="124" y="154"/>
                  </a:lnTo>
                  <a:lnTo>
                    <a:pt x="124" y="154"/>
                  </a:lnTo>
                  <a:lnTo>
                    <a:pt x="124" y="148"/>
                  </a:lnTo>
                  <a:lnTo>
                    <a:pt x="128" y="142"/>
                  </a:lnTo>
                  <a:lnTo>
                    <a:pt x="132" y="138"/>
                  </a:lnTo>
                  <a:lnTo>
                    <a:pt x="136" y="134"/>
                  </a:lnTo>
                  <a:lnTo>
                    <a:pt x="148" y="126"/>
                  </a:lnTo>
                  <a:lnTo>
                    <a:pt x="162" y="120"/>
                  </a:lnTo>
                  <a:lnTo>
                    <a:pt x="162" y="120"/>
                  </a:lnTo>
                  <a:lnTo>
                    <a:pt x="170" y="110"/>
                  </a:lnTo>
                  <a:lnTo>
                    <a:pt x="180" y="106"/>
                  </a:lnTo>
                  <a:lnTo>
                    <a:pt x="190" y="104"/>
                  </a:lnTo>
                  <a:lnTo>
                    <a:pt x="202" y="102"/>
                  </a:lnTo>
                  <a:lnTo>
                    <a:pt x="228" y="100"/>
                  </a:lnTo>
                  <a:lnTo>
                    <a:pt x="240" y="98"/>
                  </a:lnTo>
                  <a:lnTo>
                    <a:pt x="252" y="92"/>
                  </a:lnTo>
                  <a:lnTo>
                    <a:pt x="252" y="92"/>
                  </a:lnTo>
                  <a:lnTo>
                    <a:pt x="250" y="40"/>
                  </a:lnTo>
                  <a:lnTo>
                    <a:pt x="250" y="40"/>
                  </a:lnTo>
                  <a:lnTo>
                    <a:pt x="258" y="30"/>
                  </a:lnTo>
                  <a:lnTo>
                    <a:pt x="266" y="22"/>
                  </a:lnTo>
                  <a:lnTo>
                    <a:pt x="288" y="8"/>
                  </a:lnTo>
                  <a:lnTo>
                    <a:pt x="288" y="8"/>
                  </a:lnTo>
                  <a:lnTo>
                    <a:pt x="296" y="2"/>
                  </a:lnTo>
                  <a:lnTo>
                    <a:pt x="304" y="0"/>
                  </a:lnTo>
                  <a:lnTo>
                    <a:pt x="310" y="0"/>
                  </a:lnTo>
                  <a:lnTo>
                    <a:pt x="314" y="4"/>
                  </a:lnTo>
                  <a:lnTo>
                    <a:pt x="318" y="10"/>
                  </a:lnTo>
                  <a:lnTo>
                    <a:pt x="322" y="18"/>
                  </a:lnTo>
                  <a:lnTo>
                    <a:pt x="332" y="40"/>
                  </a:lnTo>
                  <a:lnTo>
                    <a:pt x="332" y="40"/>
                  </a:lnTo>
                  <a:lnTo>
                    <a:pt x="370" y="100"/>
                  </a:lnTo>
                  <a:lnTo>
                    <a:pt x="370" y="100"/>
                  </a:lnTo>
                  <a:lnTo>
                    <a:pt x="372" y="112"/>
                  </a:lnTo>
                  <a:lnTo>
                    <a:pt x="374" y="122"/>
                  </a:lnTo>
                  <a:lnTo>
                    <a:pt x="378" y="128"/>
                  </a:lnTo>
                  <a:lnTo>
                    <a:pt x="382" y="132"/>
                  </a:lnTo>
                  <a:lnTo>
                    <a:pt x="388" y="136"/>
                  </a:lnTo>
                  <a:lnTo>
                    <a:pt x="398" y="140"/>
                  </a:lnTo>
                  <a:lnTo>
                    <a:pt x="398" y="140"/>
                  </a:lnTo>
                  <a:lnTo>
                    <a:pt x="424" y="138"/>
                  </a:lnTo>
                  <a:lnTo>
                    <a:pt x="442" y="138"/>
                  </a:lnTo>
                  <a:lnTo>
                    <a:pt x="458" y="140"/>
                  </a:lnTo>
                  <a:lnTo>
                    <a:pt x="458" y="140"/>
                  </a:lnTo>
                  <a:lnTo>
                    <a:pt x="450" y="146"/>
                  </a:lnTo>
                  <a:lnTo>
                    <a:pt x="444" y="152"/>
                  </a:lnTo>
                  <a:lnTo>
                    <a:pt x="436" y="158"/>
                  </a:lnTo>
                  <a:lnTo>
                    <a:pt x="430" y="166"/>
                  </a:lnTo>
                  <a:lnTo>
                    <a:pt x="430" y="166"/>
                  </a:lnTo>
                  <a:lnTo>
                    <a:pt x="430" y="178"/>
                  </a:lnTo>
                  <a:lnTo>
                    <a:pt x="430" y="188"/>
                  </a:lnTo>
                  <a:lnTo>
                    <a:pt x="432" y="192"/>
                  </a:lnTo>
                  <a:lnTo>
                    <a:pt x="436" y="198"/>
                  </a:lnTo>
                  <a:lnTo>
                    <a:pt x="440" y="204"/>
                  </a:lnTo>
                  <a:lnTo>
                    <a:pt x="448" y="210"/>
                  </a:lnTo>
                  <a:lnTo>
                    <a:pt x="448" y="210"/>
                  </a:lnTo>
                  <a:lnTo>
                    <a:pt x="458" y="212"/>
                  </a:lnTo>
                  <a:lnTo>
                    <a:pt x="466" y="216"/>
                  </a:lnTo>
                  <a:lnTo>
                    <a:pt x="482" y="226"/>
                  </a:lnTo>
                  <a:lnTo>
                    <a:pt x="500" y="238"/>
                  </a:lnTo>
                  <a:lnTo>
                    <a:pt x="520" y="250"/>
                  </a:lnTo>
                  <a:lnTo>
                    <a:pt x="520" y="250"/>
                  </a:lnTo>
                  <a:lnTo>
                    <a:pt x="536" y="264"/>
                  </a:lnTo>
                  <a:lnTo>
                    <a:pt x="536" y="264"/>
                  </a:lnTo>
                  <a:lnTo>
                    <a:pt x="488" y="330"/>
                  </a:lnTo>
                  <a:lnTo>
                    <a:pt x="488" y="330"/>
                  </a:lnTo>
                  <a:lnTo>
                    <a:pt x="486" y="336"/>
                  </a:lnTo>
                  <a:lnTo>
                    <a:pt x="482" y="344"/>
                  </a:lnTo>
                  <a:lnTo>
                    <a:pt x="476" y="352"/>
                  </a:lnTo>
                  <a:lnTo>
                    <a:pt x="468" y="358"/>
                  </a:lnTo>
                  <a:lnTo>
                    <a:pt x="450" y="370"/>
                  </a:lnTo>
                  <a:lnTo>
                    <a:pt x="436" y="376"/>
                  </a:lnTo>
                  <a:lnTo>
                    <a:pt x="436" y="376"/>
                  </a:lnTo>
                  <a:lnTo>
                    <a:pt x="416" y="380"/>
                  </a:lnTo>
                  <a:lnTo>
                    <a:pt x="398" y="384"/>
                  </a:lnTo>
                  <a:lnTo>
                    <a:pt x="398" y="384"/>
                  </a:lnTo>
                  <a:lnTo>
                    <a:pt x="382" y="372"/>
                  </a:lnTo>
                  <a:lnTo>
                    <a:pt x="370" y="360"/>
                  </a:lnTo>
                  <a:lnTo>
                    <a:pt x="360" y="348"/>
                  </a:lnTo>
                  <a:lnTo>
                    <a:pt x="350" y="340"/>
                  </a:lnTo>
                  <a:lnTo>
                    <a:pt x="350" y="340"/>
                  </a:lnTo>
                  <a:lnTo>
                    <a:pt x="346" y="332"/>
                  </a:lnTo>
                  <a:lnTo>
                    <a:pt x="346" y="324"/>
                  </a:lnTo>
                  <a:lnTo>
                    <a:pt x="346" y="308"/>
                  </a:lnTo>
                  <a:lnTo>
                    <a:pt x="344" y="294"/>
                  </a:lnTo>
                  <a:lnTo>
                    <a:pt x="344" y="288"/>
                  </a:lnTo>
                  <a:lnTo>
                    <a:pt x="342" y="284"/>
                  </a:lnTo>
                  <a:lnTo>
                    <a:pt x="342" y="284"/>
                  </a:lnTo>
                  <a:lnTo>
                    <a:pt x="310" y="272"/>
                  </a:lnTo>
                  <a:lnTo>
                    <a:pt x="310" y="272"/>
                  </a:lnTo>
                  <a:lnTo>
                    <a:pt x="310" y="252"/>
                  </a:lnTo>
                  <a:lnTo>
                    <a:pt x="312" y="232"/>
                  </a:lnTo>
                  <a:lnTo>
                    <a:pt x="314" y="214"/>
                  </a:lnTo>
                  <a:lnTo>
                    <a:pt x="314" y="202"/>
                  </a:lnTo>
                  <a:lnTo>
                    <a:pt x="314" y="202"/>
                  </a:lnTo>
                  <a:lnTo>
                    <a:pt x="294" y="200"/>
                  </a:lnTo>
                  <a:lnTo>
                    <a:pt x="278" y="198"/>
                  </a:lnTo>
                  <a:lnTo>
                    <a:pt x="270" y="196"/>
                  </a:lnTo>
                  <a:lnTo>
                    <a:pt x="264" y="192"/>
                  </a:lnTo>
                  <a:lnTo>
                    <a:pt x="260" y="188"/>
                  </a:lnTo>
                  <a:lnTo>
                    <a:pt x="258" y="184"/>
                  </a:lnTo>
                  <a:lnTo>
                    <a:pt x="258" y="184"/>
                  </a:lnTo>
                  <a:lnTo>
                    <a:pt x="238" y="184"/>
                  </a:lnTo>
                  <a:lnTo>
                    <a:pt x="232" y="184"/>
                  </a:lnTo>
                  <a:lnTo>
                    <a:pt x="228" y="186"/>
                  </a:lnTo>
                  <a:lnTo>
                    <a:pt x="226" y="190"/>
                  </a:lnTo>
                  <a:lnTo>
                    <a:pt x="224" y="196"/>
                  </a:lnTo>
                  <a:lnTo>
                    <a:pt x="220" y="214"/>
                  </a:lnTo>
                  <a:lnTo>
                    <a:pt x="220" y="214"/>
                  </a:lnTo>
                  <a:lnTo>
                    <a:pt x="206" y="220"/>
                  </a:lnTo>
                  <a:lnTo>
                    <a:pt x="194" y="228"/>
                  </a:lnTo>
                  <a:lnTo>
                    <a:pt x="172" y="244"/>
                  </a:lnTo>
                  <a:lnTo>
                    <a:pt x="172" y="244"/>
                  </a:lnTo>
                  <a:lnTo>
                    <a:pt x="172" y="250"/>
                  </a:lnTo>
                  <a:lnTo>
                    <a:pt x="174" y="258"/>
                  </a:lnTo>
                  <a:lnTo>
                    <a:pt x="178" y="266"/>
                  </a:lnTo>
                  <a:lnTo>
                    <a:pt x="184" y="278"/>
                  </a:lnTo>
                  <a:lnTo>
                    <a:pt x="184" y="278"/>
                  </a:lnTo>
                  <a:lnTo>
                    <a:pt x="182" y="286"/>
                  </a:lnTo>
                  <a:lnTo>
                    <a:pt x="176" y="292"/>
                  </a:lnTo>
                  <a:lnTo>
                    <a:pt x="172" y="298"/>
                  </a:lnTo>
                  <a:lnTo>
                    <a:pt x="164" y="300"/>
                  </a:lnTo>
                  <a:lnTo>
                    <a:pt x="152" y="306"/>
                  </a:lnTo>
                  <a:lnTo>
                    <a:pt x="146" y="310"/>
                  </a:lnTo>
                  <a:lnTo>
                    <a:pt x="142" y="314"/>
                  </a:lnTo>
                  <a:lnTo>
                    <a:pt x="142" y="314"/>
                  </a:lnTo>
                  <a:lnTo>
                    <a:pt x="142" y="326"/>
                  </a:lnTo>
                  <a:lnTo>
                    <a:pt x="140" y="338"/>
                  </a:lnTo>
                  <a:lnTo>
                    <a:pt x="138" y="350"/>
                  </a:lnTo>
                  <a:lnTo>
                    <a:pt x="140" y="356"/>
                  </a:lnTo>
                  <a:lnTo>
                    <a:pt x="142" y="360"/>
                  </a:lnTo>
                  <a:lnTo>
                    <a:pt x="142" y="360"/>
                  </a:lnTo>
                  <a:lnTo>
                    <a:pt x="206" y="360"/>
                  </a:lnTo>
                  <a:lnTo>
                    <a:pt x="206" y="360"/>
                  </a:lnTo>
                  <a:lnTo>
                    <a:pt x="214" y="352"/>
                  </a:lnTo>
                  <a:lnTo>
                    <a:pt x="222" y="346"/>
                  </a:lnTo>
                  <a:lnTo>
                    <a:pt x="228" y="342"/>
                  </a:lnTo>
                  <a:lnTo>
                    <a:pt x="234" y="342"/>
                  </a:lnTo>
                  <a:lnTo>
                    <a:pt x="242" y="340"/>
                  </a:lnTo>
                  <a:lnTo>
                    <a:pt x="252" y="342"/>
                  </a:lnTo>
                  <a:lnTo>
                    <a:pt x="252" y="342"/>
                  </a:lnTo>
                  <a:lnTo>
                    <a:pt x="256" y="348"/>
                  </a:lnTo>
                  <a:lnTo>
                    <a:pt x="260" y="350"/>
                  </a:lnTo>
                  <a:lnTo>
                    <a:pt x="266" y="356"/>
                  </a:lnTo>
                  <a:lnTo>
                    <a:pt x="274" y="360"/>
                  </a:lnTo>
                  <a:lnTo>
                    <a:pt x="274" y="360"/>
                  </a:lnTo>
                  <a:lnTo>
                    <a:pt x="282" y="378"/>
                  </a:lnTo>
                  <a:lnTo>
                    <a:pt x="282" y="378"/>
                  </a:lnTo>
                  <a:lnTo>
                    <a:pt x="290" y="422"/>
                  </a:lnTo>
                  <a:lnTo>
                    <a:pt x="290" y="422"/>
                  </a:lnTo>
                  <a:lnTo>
                    <a:pt x="300" y="436"/>
                  </a:lnTo>
                  <a:lnTo>
                    <a:pt x="314" y="448"/>
                  </a:lnTo>
                  <a:lnTo>
                    <a:pt x="330" y="460"/>
                  </a:lnTo>
                  <a:lnTo>
                    <a:pt x="340" y="464"/>
                  </a:lnTo>
                  <a:lnTo>
                    <a:pt x="352" y="468"/>
                  </a:lnTo>
                  <a:lnTo>
                    <a:pt x="352" y="468"/>
                  </a:lnTo>
                  <a:lnTo>
                    <a:pt x="372" y="502"/>
                  </a:lnTo>
                  <a:lnTo>
                    <a:pt x="372" y="502"/>
                  </a:lnTo>
                  <a:lnTo>
                    <a:pt x="368" y="502"/>
                  </a:lnTo>
                  <a:lnTo>
                    <a:pt x="362" y="504"/>
                  </a:lnTo>
                  <a:lnTo>
                    <a:pt x="354" y="512"/>
                  </a:lnTo>
                  <a:lnTo>
                    <a:pt x="346" y="520"/>
                  </a:lnTo>
                  <a:lnTo>
                    <a:pt x="340" y="526"/>
                  </a:lnTo>
                  <a:lnTo>
                    <a:pt x="340" y="526"/>
                  </a:lnTo>
                  <a:lnTo>
                    <a:pt x="336" y="534"/>
                  </a:lnTo>
                  <a:lnTo>
                    <a:pt x="328" y="540"/>
                  </a:lnTo>
                  <a:lnTo>
                    <a:pt x="312" y="554"/>
                  </a:lnTo>
                  <a:lnTo>
                    <a:pt x="296" y="564"/>
                  </a:lnTo>
                  <a:lnTo>
                    <a:pt x="280" y="570"/>
                  </a:lnTo>
                  <a:lnTo>
                    <a:pt x="280" y="570"/>
                  </a:lnTo>
                  <a:lnTo>
                    <a:pt x="266" y="582"/>
                  </a:lnTo>
                  <a:lnTo>
                    <a:pt x="254" y="592"/>
                  </a:lnTo>
                  <a:lnTo>
                    <a:pt x="244" y="606"/>
                  </a:lnTo>
                  <a:lnTo>
                    <a:pt x="234" y="620"/>
                  </a:lnTo>
                  <a:lnTo>
                    <a:pt x="234" y="620"/>
                  </a:lnTo>
                  <a:lnTo>
                    <a:pt x="202" y="650"/>
                  </a:lnTo>
                  <a:lnTo>
                    <a:pt x="190" y="662"/>
                  </a:lnTo>
                  <a:lnTo>
                    <a:pt x="182" y="676"/>
                  </a:lnTo>
                  <a:lnTo>
                    <a:pt x="176" y="690"/>
                  </a:lnTo>
                  <a:lnTo>
                    <a:pt x="176" y="708"/>
                  </a:lnTo>
                  <a:lnTo>
                    <a:pt x="180" y="730"/>
                  </a:lnTo>
                  <a:lnTo>
                    <a:pt x="190" y="756"/>
                  </a:lnTo>
                  <a:lnTo>
                    <a:pt x="190" y="756"/>
                  </a:lnTo>
                  <a:lnTo>
                    <a:pt x="192" y="768"/>
                  </a:lnTo>
                  <a:lnTo>
                    <a:pt x="192" y="76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3"/>
            <p:cNvSpPr>
              <a:spLocks/>
            </p:cNvSpPr>
            <p:nvPr/>
          </p:nvSpPr>
          <p:spPr bwMode="auto">
            <a:xfrm>
              <a:off x="350" y="652"/>
              <a:ext cx="1980" cy="1516"/>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0" h="1516">
                  <a:moveTo>
                    <a:pt x="1416" y="1516"/>
                  </a:moveTo>
                  <a:lnTo>
                    <a:pt x="1416" y="1516"/>
                  </a:lnTo>
                  <a:lnTo>
                    <a:pt x="1402" y="1508"/>
                  </a:lnTo>
                  <a:lnTo>
                    <a:pt x="1402" y="1508"/>
                  </a:lnTo>
                  <a:lnTo>
                    <a:pt x="1378" y="1484"/>
                  </a:lnTo>
                  <a:lnTo>
                    <a:pt x="1378" y="1484"/>
                  </a:lnTo>
                  <a:lnTo>
                    <a:pt x="1362" y="1484"/>
                  </a:lnTo>
                  <a:lnTo>
                    <a:pt x="1352" y="1484"/>
                  </a:lnTo>
                  <a:lnTo>
                    <a:pt x="1348" y="1486"/>
                  </a:lnTo>
                  <a:lnTo>
                    <a:pt x="1346" y="1488"/>
                  </a:lnTo>
                  <a:lnTo>
                    <a:pt x="1340" y="1502"/>
                  </a:lnTo>
                  <a:lnTo>
                    <a:pt x="1340" y="1502"/>
                  </a:lnTo>
                  <a:lnTo>
                    <a:pt x="1330" y="1498"/>
                  </a:lnTo>
                  <a:lnTo>
                    <a:pt x="1330" y="1498"/>
                  </a:lnTo>
                  <a:lnTo>
                    <a:pt x="1304" y="1500"/>
                  </a:lnTo>
                  <a:lnTo>
                    <a:pt x="1304" y="1500"/>
                  </a:lnTo>
                  <a:lnTo>
                    <a:pt x="1298" y="1490"/>
                  </a:lnTo>
                  <a:lnTo>
                    <a:pt x="1296" y="1480"/>
                  </a:lnTo>
                  <a:lnTo>
                    <a:pt x="1294" y="1466"/>
                  </a:lnTo>
                  <a:lnTo>
                    <a:pt x="1294" y="1466"/>
                  </a:lnTo>
                  <a:lnTo>
                    <a:pt x="1276" y="1458"/>
                  </a:lnTo>
                  <a:lnTo>
                    <a:pt x="1276" y="1458"/>
                  </a:lnTo>
                  <a:lnTo>
                    <a:pt x="1252" y="1438"/>
                  </a:lnTo>
                  <a:lnTo>
                    <a:pt x="1242" y="1430"/>
                  </a:lnTo>
                  <a:lnTo>
                    <a:pt x="1230" y="1424"/>
                  </a:lnTo>
                  <a:lnTo>
                    <a:pt x="1218" y="1420"/>
                  </a:lnTo>
                  <a:lnTo>
                    <a:pt x="1206" y="1418"/>
                  </a:lnTo>
                  <a:lnTo>
                    <a:pt x="1194" y="1418"/>
                  </a:lnTo>
                  <a:lnTo>
                    <a:pt x="1180" y="1422"/>
                  </a:lnTo>
                  <a:lnTo>
                    <a:pt x="1180" y="1422"/>
                  </a:lnTo>
                  <a:lnTo>
                    <a:pt x="1142" y="1428"/>
                  </a:lnTo>
                  <a:lnTo>
                    <a:pt x="1122" y="1428"/>
                  </a:lnTo>
                  <a:lnTo>
                    <a:pt x="1104" y="1428"/>
                  </a:lnTo>
                  <a:lnTo>
                    <a:pt x="1104" y="1428"/>
                  </a:lnTo>
                  <a:lnTo>
                    <a:pt x="1068" y="1416"/>
                  </a:lnTo>
                  <a:lnTo>
                    <a:pt x="1068" y="1416"/>
                  </a:lnTo>
                  <a:lnTo>
                    <a:pt x="1038" y="1416"/>
                  </a:lnTo>
                  <a:lnTo>
                    <a:pt x="1038" y="1416"/>
                  </a:lnTo>
                  <a:lnTo>
                    <a:pt x="1018" y="1426"/>
                  </a:lnTo>
                  <a:lnTo>
                    <a:pt x="1000" y="1436"/>
                  </a:lnTo>
                  <a:lnTo>
                    <a:pt x="984" y="1450"/>
                  </a:lnTo>
                  <a:lnTo>
                    <a:pt x="978" y="1458"/>
                  </a:lnTo>
                  <a:lnTo>
                    <a:pt x="972" y="1466"/>
                  </a:lnTo>
                  <a:lnTo>
                    <a:pt x="972" y="1466"/>
                  </a:lnTo>
                  <a:lnTo>
                    <a:pt x="938" y="1464"/>
                  </a:lnTo>
                  <a:lnTo>
                    <a:pt x="938" y="1464"/>
                  </a:lnTo>
                  <a:lnTo>
                    <a:pt x="906" y="1450"/>
                  </a:lnTo>
                  <a:lnTo>
                    <a:pt x="906" y="1450"/>
                  </a:lnTo>
                  <a:lnTo>
                    <a:pt x="884" y="1450"/>
                  </a:lnTo>
                  <a:lnTo>
                    <a:pt x="876" y="1452"/>
                  </a:lnTo>
                  <a:lnTo>
                    <a:pt x="870" y="1458"/>
                  </a:lnTo>
                  <a:lnTo>
                    <a:pt x="870" y="1458"/>
                  </a:lnTo>
                  <a:lnTo>
                    <a:pt x="842" y="1464"/>
                  </a:lnTo>
                  <a:lnTo>
                    <a:pt x="842" y="1464"/>
                  </a:lnTo>
                  <a:lnTo>
                    <a:pt x="826" y="1466"/>
                  </a:lnTo>
                  <a:lnTo>
                    <a:pt x="814" y="1470"/>
                  </a:lnTo>
                  <a:lnTo>
                    <a:pt x="802" y="1476"/>
                  </a:lnTo>
                  <a:lnTo>
                    <a:pt x="788" y="1480"/>
                  </a:lnTo>
                  <a:lnTo>
                    <a:pt x="788" y="1480"/>
                  </a:lnTo>
                  <a:lnTo>
                    <a:pt x="776" y="1480"/>
                  </a:lnTo>
                  <a:lnTo>
                    <a:pt x="764" y="1476"/>
                  </a:lnTo>
                  <a:lnTo>
                    <a:pt x="740" y="1468"/>
                  </a:lnTo>
                  <a:lnTo>
                    <a:pt x="720" y="1458"/>
                  </a:lnTo>
                  <a:lnTo>
                    <a:pt x="708" y="1448"/>
                  </a:lnTo>
                  <a:lnTo>
                    <a:pt x="708" y="1448"/>
                  </a:lnTo>
                  <a:lnTo>
                    <a:pt x="706" y="1428"/>
                  </a:lnTo>
                  <a:lnTo>
                    <a:pt x="704" y="1424"/>
                  </a:lnTo>
                  <a:lnTo>
                    <a:pt x="702" y="1420"/>
                  </a:lnTo>
                  <a:lnTo>
                    <a:pt x="694" y="1414"/>
                  </a:lnTo>
                  <a:lnTo>
                    <a:pt x="684" y="1406"/>
                  </a:lnTo>
                  <a:lnTo>
                    <a:pt x="684" y="1406"/>
                  </a:lnTo>
                  <a:lnTo>
                    <a:pt x="664" y="1408"/>
                  </a:lnTo>
                  <a:lnTo>
                    <a:pt x="658" y="1408"/>
                  </a:lnTo>
                  <a:lnTo>
                    <a:pt x="654" y="1410"/>
                  </a:lnTo>
                  <a:lnTo>
                    <a:pt x="646" y="1418"/>
                  </a:lnTo>
                  <a:lnTo>
                    <a:pt x="634" y="1434"/>
                  </a:lnTo>
                  <a:lnTo>
                    <a:pt x="634" y="1434"/>
                  </a:lnTo>
                  <a:lnTo>
                    <a:pt x="618" y="1438"/>
                  </a:lnTo>
                  <a:lnTo>
                    <a:pt x="602" y="1440"/>
                  </a:lnTo>
                  <a:lnTo>
                    <a:pt x="586" y="1442"/>
                  </a:lnTo>
                  <a:lnTo>
                    <a:pt x="580" y="1446"/>
                  </a:lnTo>
                  <a:lnTo>
                    <a:pt x="572" y="1448"/>
                  </a:lnTo>
                  <a:lnTo>
                    <a:pt x="572" y="1448"/>
                  </a:lnTo>
                  <a:lnTo>
                    <a:pt x="566" y="1448"/>
                  </a:lnTo>
                  <a:lnTo>
                    <a:pt x="566" y="1448"/>
                  </a:lnTo>
                  <a:lnTo>
                    <a:pt x="562" y="1438"/>
                  </a:lnTo>
                  <a:lnTo>
                    <a:pt x="562" y="1438"/>
                  </a:lnTo>
                  <a:lnTo>
                    <a:pt x="550" y="1428"/>
                  </a:lnTo>
                  <a:lnTo>
                    <a:pt x="540" y="1420"/>
                  </a:lnTo>
                  <a:lnTo>
                    <a:pt x="528" y="1412"/>
                  </a:lnTo>
                  <a:lnTo>
                    <a:pt x="516" y="1406"/>
                  </a:lnTo>
                  <a:lnTo>
                    <a:pt x="504" y="1400"/>
                  </a:lnTo>
                  <a:lnTo>
                    <a:pt x="492" y="1398"/>
                  </a:lnTo>
                  <a:lnTo>
                    <a:pt x="482" y="1396"/>
                  </a:lnTo>
                  <a:lnTo>
                    <a:pt x="470" y="1398"/>
                  </a:lnTo>
                  <a:lnTo>
                    <a:pt x="470" y="1398"/>
                  </a:lnTo>
                  <a:lnTo>
                    <a:pt x="448" y="1414"/>
                  </a:lnTo>
                  <a:lnTo>
                    <a:pt x="432" y="1428"/>
                  </a:lnTo>
                  <a:lnTo>
                    <a:pt x="420" y="1446"/>
                  </a:lnTo>
                  <a:lnTo>
                    <a:pt x="408" y="1468"/>
                  </a:lnTo>
                  <a:lnTo>
                    <a:pt x="408" y="1468"/>
                  </a:lnTo>
                  <a:lnTo>
                    <a:pt x="398" y="1480"/>
                  </a:lnTo>
                  <a:lnTo>
                    <a:pt x="388" y="1488"/>
                  </a:lnTo>
                  <a:lnTo>
                    <a:pt x="376" y="1494"/>
                  </a:lnTo>
                  <a:lnTo>
                    <a:pt x="362" y="1498"/>
                  </a:lnTo>
                  <a:lnTo>
                    <a:pt x="362" y="1498"/>
                  </a:lnTo>
                  <a:lnTo>
                    <a:pt x="332" y="1490"/>
                  </a:lnTo>
                  <a:lnTo>
                    <a:pt x="332" y="1490"/>
                  </a:lnTo>
                  <a:lnTo>
                    <a:pt x="322" y="1484"/>
                  </a:lnTo>
                  <a:lnTo>
                    <a:pt x="318" y="1482"/>
                  </a:lnTo>
                  <a:lnTo>
                    <a:pt x="312" y="1482"/>
                  </a:lnTo>
                  <a:lnTo>
                    <a:pt x="312" y="1482"/>
                  </a:lnTo>
                  <a:lnTo>
                    <a:pt x="308" y="1472"/>
                  </a:lnTo>
                  <a:lnTo>
                    <a:pt x="304" y="1464"/>
                  </a:lnTo>
                  <a:lnTo>
                    <a:pt x="298" y="1456"/>
                  </a:lnTo>
                  <a:lnTo>
                    <a:pt x="292" y="1452"/>
                  </a:lnTo>
                  <a:lnTo>
                    <a:pt x="278" y="1444"/>
                  </a:lnTo>
                  <a:lnTo>
                    <a:pt x="264" y="1438"/>
                  </a:lnTo>
                  <a:lnTo>
                    <a:pt x="264" y="1438"/>
                  </a:lnTo>
                  <a:lnTo>
                    <a:pt x="252" y="1420"/>
                  </a:lnTo>
                  <a:lnTo>
                    <a:pt x="252" y="1420"/>
                  </a:lnTo>
                  <a:lnTo>
                    <a:pt x="252" y="1378"/>
                  </a:lnTo>
                  <a:lnTo>
                    <a:pt x="252" y="1378"/>
                  </a:lnTo>
                  <a:lnTo>
                    <a:pt x="256" y="1372"/>
                  </a:lnTo>
                  <a:lnTo>
                    <a:pt x="256" y="1364"/>
                  </a:lnTo>
                  <a:lnTo>
                    <a:pt x="256" y="1350"/>
                  </a:lnTo>
                  <a:lnTo>
                    <a:pt x="256" y="1350"/>
                  </a:lnTo>
                  <a:lnTo>
                    <a:pt x="250" y="1340"/>
                  </a:lnTo>
                  <a:lnTo>
                    <a:pt x="244" y="1332"/>
                  </a:lnTo>
                  <a:lnTo>
                    <a:pt x="234" y="1326"/>
                  </a:lnTo>
                  <a:lnTo>
                    <a:pt x="226" y="1324"/>
                  </a:lnTo>
                  <a:lnTo>
                    <a:pt x="206" y="1322"/>
                  </a:lnTo>
                  <a:lnTo>
                    <a:pt x="198" y="1320"/>
                  </a:lnTo>
                  <a:lnTo>
                    <a:pt x="190" y="1318"/>
                  </a:lnTo>
                  <a:lnTo>
                    <a:pt x="190" y="1318"/>
                  </a:lnTo>
                  <a:lnTo>
                    <a:pt x="174" y="1302"/>
                  </a:lnTo>
                  <a:lnTo>
                    <a:pt x="174" y="1302"/>
                  </a:lnTo>
                  <a:lnTo>
                    <a:pt x="150" y="1258"/>
                  </a:lnTo>
                  <a:lnTo>
                    <a:pt x="150" y="1258"/>
                  </a:lnTo>
                  <a:lnTo>
                    <a:pt x="114" y="1250"/>
                  </a:lnTo>
                  <a:lnTo>
                    <a:pt x="114" y="1250"/>
                  </a:lnTo>
                  <a:lnTo>
                    <a:pt x="112" y="1242"/>
                  </a:lnTo>
                  <a:lnTo>
                    <a:pt x="112" y="1232"/>
                  </a:lnTo>
                  <a:lnTo>
                    <a:pt x="112" y="1224"/>
                  </a:lnTo>
                  <a:lnTo>
                    <a:pt x="114" y="1216"/>
                  </a:lnTo>
                  <a:lnTo>
                    <a:pt x="120" y="1200"/>
                  </a:lnTo>
                  <a:lnTo>
                    <a:pt x="126" y="1186"/>
                  </a:lnTo>
                  <a:lnTo>
                    <a:pt x="126" y="1186"/>
                  </a:lnTo>
                  <a:lnTo>
                    <a:pt x="124" y="1174"/>
                  </a:lnTo>
                  <a:lnTo>
                    <a:pt x="122" y="1162"/>
                  </a:lnTo>
                  <a:lnTo>
                    <a:pt x="118" y="1152"/>
                  </a:lnTo>
                  <a:lnTo>
                    <a:pt x="112" y="1144"/>
                  </a:lnTo>
                  <a:lnTo>
                    <a:pt x="98" y="1128"/>
                  </a:lnTo>
                  <a:lnTo>
                    <a:pt x="84" y="1114"/>
                  </a:lnTo>
                  <a:lnTo>
                    <a:pt x="84" y="1114"/>
                  </a:lnTo>
                  <a:lnTo>
                    <a:pt x="38" y="1092"/>
                  </a:lnTo>
                  <a:lnTo>
                    <a:pt x="38" y="1092"/>
                  </a:lnTo>
                  <a:lnTo>
                    <a:pt x="32" y="1084"/>
                  </a:lnTo>
                  <a:lnTo>
                    <a:pt x="32" y="1084"/>
                  </a:lnTo>
                  <a:lnTo>
                    <a:pt x="32" y="1062"/>
                  </a:lnTo>
                  <a:lnTo>
                    <a:pt x="32" y="1056"/>
                  </a:lnTo>
                  <a:lnTo>
                    <a:pt x="36" y="1054"/>
                  </a:lnTo>
                  <a:lnTo>
                    <a:pt x="40" y="1050"/>
                  </a:lnTo>
                  <a:lnTo>
                    <a:pt x="46" y="1048"/>
                  </a:lnTo>
                  <a:lnTo>
                    <a:pt x="66" y="1038"/>
                  </a:lnTo>
                  <a:lnTo>
                    <a:pt x="66" y="1038"/>
                  </a:lnTo>
                  <a:lnTo>
                    <a:pt x="78" y="1028"/>
                  </a:lnTo>
                  <a:lnTo>
                    <a:pt x="82" y="1024"/>
                  </a:lnTo>
                  <a:lnTo>
                    <a:pt x="86" y="1018"/>
                  </a:lnTo>
                  <a:lnTo>
                    <a:pt x="86" y="1018"/>
                  </a:lnTo>
                  <a:lnTo>
                    <a:pt x="86" y="920"/>
                  </a:lnTo>
                  <a:lnTo>
                    <a:pt x="86" y="920"/>
                  </a:lnTo>
                  <a:lnTo>
                    <a:pt x="82" y="904"/>
                  </a:lnTo>
                  <a:lnTo>
                    <a:pt x="76" y="894"/>
                  </a:lnTo>
                  <a:lnTo>
                    <a:pt x="68" y="888"/>
                  </a:lnTo>
                  <a:lnTo>
                    <a:pt x="60" y="886"/>
                  </a:lnTo>
                  <a:lnTo>
                    <a:pt x="50" y="884"/>
                  </a:lnTo>
                  <a:lnTo>
                    <a:pt x="40" y="884"/>
                  </a:lnTo>
                  <a:lnTo>
                    <a:pt x="20" y="884"/>
                  </a:lnTo>
                  <a:lnTo>
                    <a:pt x="20" y="884"/>
                  </a:lnTo>
                  <a:lnTo>
                    <a:pt x="14" y="888"/>
                  </a:lnTo>
                  <a:lnTo>
                    <a:pt x="10" y="894"/>
                  </a:lnTo>
                  <a:lnTo>
                    <a:pt x="10" y="894"/>
                  </a:lnTo>
                  <a:lnTo>
                    <a:pt x="8" y="894"/>
                  </a:lnTo>
                  <a:lnTo>
                    <a:pt x="8" y="898"/>
                  </a:lnTo>
                  <a:lnTo>
                    <a:pt x="8" y="898"/>
                  </a:lnTo>
                  <a:lnTo>
                    <a:pt x="2" y="882"/>
                  </a:lnTo>
                  <a:lnTo>
                    <a:pt x="0" y="872"/>
                  </a:lnTo>
                  <a:lnTo>
                    <a:pt x="0" y="864"/>
                  </a:lnTo>
                  <a:lnTo>
                    <a:pt x="2" y="856"/>
                  </a:lnTo>
                  <a:lnTo>
                    <a:pt x="2" y="856"/>
                  </a:lnTo>
                  <a:lnTo>
                    <a:pt x="26" y="844"/>
                  </a:lnTo>
                  <a:lnTo>
                    <a:pt x="26" y="844"/>
                  </a:lnTo>
                  <a:lnTo>
                    <a:pt x="26" y="820"/>
                  </a:lnTo>
                  <a:lnTo>
                    <a:pt x="26" y="820"/>
                  </a:lnTo>
                  <a:lnTo>
                    <a:pt x="18" y="808"/>
                  </a:lnTo>
                  <a:lnTo>
                    <a:pt x="12" y="802"/>
                  </a:lnTo>
                  <a:lnTo>
                    <a:pt x="8" y="798"/>
                  </a:lnTo>
                  <a:lnTo>
                    <a:pt x="8" y="796"/>
                  </a:lnTo>
                  <a:lnTo>
                    <a:pt x="16" y="792"/>
                  </a:lnTo>
                  <a:lnTo>
                    <a:pt x="26" y="786"/>
                  </a:lnTo>
                  <a:lnTo>
                    <a:pt x="40" y="778"/>
                  </a:lnTo>
                  <a:lnTo>
                    <a:pt x="40" y="778"/>
                  </a:lnTo>
                  <a:lnTo>
                    <a:pt x="64" y="742"/>
                  </a:lnTo>
                  <a:lnTo>
                    <a:pt x="64" y="742"/>
                  </a:lnTo>
                  <a:lnTo>
                    <a:pt x="106" y="726"/>
                  </a:lnTo>
                  <a:lnTo>
                    <a:pt x="106" y="726"/>
                  </a:lnTo>
                  <a:lnTo>
                    <a:pt x="136" y="724"/>
                  </a:lnTo>
                  <a:lnTo>
                    <a:pt x="160" y="722"/>
                  </a:lnTo>
                  <a:lnTo>
                    <a:pt x="186" y="716"/>
                  </a:lnTo>
                  <a:lnTo>
                    <a:pt x="214" y="704"/>
                  </a:lnTo>
                  <a:lnTo>
                    <a:pt x="214" y="704"/>
                  </a:lnTo>
                  <a:lnTo>
                    <a:pt x="232" y="704"/>
                  </a:lnTo>
                  <a:lnTo>
                    <a:pt x="232" y="704"/>
                  </a:lnTo>
                  <a:lnTo>
                    <a:pt x="232" y="716"/>
                  </a:lnTo>
                  <a:lnTo>
                    <a:pt x="236" y="732"/>
                  </a:lnTo>
                  <a:lnTo>
                    <a:pt x="240" y="738"/>
                  </a:lnTo>
                  <a:lnTo>
                    <a:pt x="246" y="746"/>
                  </a:lnTo>
                  <a:lnTo>
                    <a:pt x="254" y="752"/>
                  </a:lnTo>
                  <a:lnTo>
                    <a:pt x="262" y="756"/>
                  </a:lnTo>
                  <a:lnTo>
                    <a:pt x="262" y="756"/>
                  </a:lnTo>
                  <a:lnTo>
                    <a:pt x="274" y="756"/>
                  </a:lnTo>
                  <a:lnTo>
                    <a:pt x="284" y="754"/>
                  </a:lnTo>
                  <a:lnTo>
                    <a:pt x="296" y="752"/>
                  </a:lnTo>
                  <a:lnTo>
                    <a:pt x="308" y="746"/>
                  </a:lnTo>
                  <a:lnTo>
                    <a:pt x="308" y="746"/>
                  </a:lnTo>
                  <a:lnTo>
                    <a:pt x="338" y="706"/>
                  </a:lnTo>
                  <a:lnTo>
                    <a:pt x="338" y="706"/>
                  </a:lnTo>
                  <a:lnTo>
                    <a:pt x="362" y="708"/>
                  </a:lnTo>
                  <a:lnTo>
                    <a:pt x="374" y="708"/>
                  </a:lnTo>
                  <a:lnTo>
                    <a:pt x="388" y="706"/>
                  </a:lnTo>
                  <a:lnTo>
                    <a:pt x="388" y="706"/>
                  </a:lnTo>
                  <a:lnTo>
                    <a:pt x="402" y="694"/>
                  </a:lnTo>
                  <a:lnTo>
                    <a:pt x="418" y="684"/>
                  </a:lnTo>
                  <a:lnTo>
                    <a:pt x="418" y="684"/>
                  </a:lnTo>
                  <a:lnTo>
                    <a:pt x="436" y="682"/>
                  </a:lnTo>
                  <a:lnTo>
                    <a:pt x="436" y="682"/>
                  </a:lnTo>
                  <a:lnTo>
                    <a:pt x="458" y="690"/>
                  </a:lnTo>
                  <a:lnTo>
                    <a:pt x="472" y="694"/>
                  </a:lnTo>
                  <a:lnTo>
                    <a:pt x="488" y="696"/>
                  </a:lnTo>
                  <a:lnTo>
                    <a:pt x="488" y="696"/>
                  </a:lnTo>
                  <a:lnTo>
                    <a:pt x="498" y="692"/>
                  </a:lnTo>
                  <a:lnTo>
                    <a:pt x="510" y="688"/>
                  </a:lnTo>
                  <a:lnTo>
                    <a:pt x="536" y="686"/>
                  </a:lnTo>
                  <a:lnTo>
                    <a:pt x="562" y="682"/>
                  </a:lnTo>
                  <a:lnTo>
                    <a:pt x="576" y="678"/>
                  </a:lnTo>
                  <a:lnTo>
                    <a:pt x="588" y="674"/>
                  </a:lnTo>
                  <a:lnTo>
                    <a:pt x="588" y="674"/>
                  </a:lnTo>
                  <a:lnTo>
                    <a:pt x="628" y="650"/>
                  </a:lnTo>
                  <a:lnTo>
                    <a:pt x="628" y="650"/>
                  </a:lnTo>
                  <a:lnTo>
                    <a:pt x="638" y="620"/>
                  </a:lnTo>
                  <a:lnTo>
                    <a:pt x="638" y="620"/>
                  </a:lnTo>
                  <a:lnTo>
                    <a:pt x="648" y="616"/>
                  </a:lnTo>
                  <a:lnTo>
                    <a:pt x="656" y="608"/>
                  </a:lnTo>
                  <a:lnTo>
                    <a:pt x="662" y="600"/>
                  </a:lnTo>
                  <a:lnTo>
                    <a:pt x="668" y="590"/>
                  </a:lnTo>
                  <a:lnTo>
                    <a:pt x="676" y="568"/>
                  </a:lnTo>
                  <a:lnTo>
                    <a:pt x="682" y="550"/>
                  </a:lnTo>
                  <a:lnTo>
                    <a:pt x="682" y="550"/>
                  </a:lnTo>
                  <a:lnTo>
                    <a:pt x="700" y="542"/>
                  </a:lnTo>
                  <a:lnTo>
                    <a:pt x="708" y="536"/>
                  </a:lnTo>
                  <a:lnTo>
                    <a:pt x="716" y="528"/>
                  </a:lnTo>
                  <a:lnTo>
                    <a:pt x="716" y="528"/>
                  </a:lnTo>
                  <a:lnTo>
                    <a:pt x="730" y="496"/>
                  </a:lnTo>
                  <a:lnTo>
                    <a:pt x="730" y="496"/>
                  </a:lnTo>
                  <a:lnTo>
                    <a:pt x="732" y="438"/>
                  </a:lnTo>
                  <a:lnTo>
                    <a:pt x="732" y="438"/>
                  </a:lnTo>
                  <a:lnTo>
                    <a:pt x="726" y="414"/>
                  </a:lnTo>
                  <a:lnTo>
                    <a:pt x="726" y="414"/>
                  </a:lnTo>
                  <a:lnTo>
                    <a:pt x="728" y="392"/>
                  </a:lnTo>
                  <a:lnTo>
                    <a:pt x="732" y="370"/>
                  </a:lnTo>
                  <a:lnTo>
                    <a:pt x="732" y="358"/>
                  </a:lnTo>
                  <a:lnTo>
                    <a:pt x="732" y="350"/>
                  </a:lnTo>
                  <a:lnTo>
                    <a:pt x="730" y="342"/>
                  </a:lnTo>
                  <a:lnTo>
                    <a:pt x="726" y="334"/>
                  </a:lnTo>
                  <a:lnTo>
                    <a:pt x="726" y="334"/>
                  </a:lnTo>
                  <a:lnTo>
                    <a:pt x="722" y="324"/>
                  </a:lnTo>
                  <a:lnTo>
                    <a:pt x="722" y="324"/>
                  </a:lnTo>
                  <a:lnTo>
                    <a:pt x="772" y="326"/>
                  </a:lnTo>
                  <a:lnTo>
                    <a:pt x="798" y="328"/>
                  </a:lnTo>
                  <a:lnTo>
                    <a:pt x="824" y="332"/>
                  </a:lnTo>
                  <a:lnTo>
                    <a:pt x="824" y="332"/>
                  </a:lnTo>
                  <a:lnTo>
                    <a:pt x="834" y="334"/>
                  </a:lnTo>
                  <a:lnTo>
                    <a:pt x="842" y="338"/>
                  </a:lnTo>
                  <a:lnTo>
                    <a:pt x="860" y="340"/>
                  </a:lnTo>
                  <a:lnTo>
                    <a:pt x="882" y="344"/>
                  </a:lnTo>
                  <a:lnTo>
                    <a:pt x="892" y="350"/>
                  </a:lnTo>
                  <a:lnTo>
                    <a:pt x="904" y="356"/>
                  </a:lnTo>
                  <a:lnTo>
                    <a:pt x="904" y="356"/>
                  </a:lnTo>
                  <a:lnTo>
                    <a:pt x="918" y="356"/>
                  </a:lnTo>
                  <a:lnTo>
                    <a:pt x="918" y="356"/>
                  </a:lnTo>
                  <a:lnTo>
                    <a:pt x="932" y="342"/>
                  </a:lnTo>
                  <a:lnTo>
                    <a:pt x="932" y="342"/>
                  </a:lnTo>
                  <a:lnTo>
                    <a:pt x="932" y="328"/>
                  </a:lnTo>
                  <a:lnTo>
                    <a:pt x="932" y="328"/>
                  </a:lnTo>
                  <a:lnTo>
                    <a:pt x="928" y="314"/>
                  </a:lnTo>
                  <a:lnTo>
                    <a:pt x="926" y="302"/>
                  </a:lnTo>
                  <a:lnTo>
                    <a:pt x="930" y="290"/>
                  </a:lnTo>
                  <a:lnTo>
                    <a:pt x="934" y="280"/>
                  </a:lnTo>
                  <a:lnTo>
                    <a:pt x="934" y="280"/>
                  </a:lnTo>
                  <a:lnTo>
                    <a:pt x="972" y="234"/>
                  </a:lnTo>
                  <a:lnTo>
                    <a:pt x="972" y="234"/>
                  </a:lnTo>
                  <a:lnTo>
                    <a:pt x="978" y="214"/>
                  </a:lnTo>
                  <a:lnTo>
                    <a:pt x="984" y="200"/>
                  </a:lnTo>
                  <a:lnTo>
                    <a:pt x="994" y="186"/>
                  </a:lnTo>
                  <a:lnTo>
                    <a:pt x="1008" y="172"/>
                  </a:lnTo>
                  <a:lnTo>
                    <a:pt x="1008" y="172"/>
                  </a:lnTo>
                  <a:lnTo>
                    <a:pt x="1012" y="160"/>
                  </a:lnTo>
                  <a:lnTo>
                    <a:pt x="1016" y="154"/>
                  </a:lnTo>
                  <a:lnTo>
                    <a:pt x="1018" y="152"/>
                  </a:lnTo>
                  <a:lnTo>
                    <a:pt x="1022" y="150"/>
                  </a:lnTo>
                  <a:lnTo>
                    <a:pt x="1034" y="150"/>
                  </a:lnTo>
                  <a:lnTo>
                    <a:pt x="1034" y="150"/>
                  </a:lnTo>
                  <a:lnTo>
                    <a:pt x="1092" y="186"/>
                  </a:lnTo>
                  <a:lnTo>
                    <a:pt x="1092" y="186"/>
                  </a:lnTo>
                  <a:lnTo>
                    <a:pt x="1104" y="188"/>
                  </a:lnTo>
                  <a:lnTo>
                    <a:pt x="1118" y="190"/>
                  </a:lnTo>
                  <a:lnTo>
                    <a:pt x="1134" y="194"/>
                  </a:lnTo>
                  <a:lnTo>
                    <a:pt x="1142" y="198"/>
                  </a:lnTo>
                  <a:lnTo>
                    <a:pt x="1150" y="204"/>
                  </a:lnTo>
                  <a:lnTo>
                    <a:pt x="1150" y="204"/>
                  </a:lnTo>
                  <a:lnTo>
                    <a:pt x="1172" y="204"/>
                  </a:lnTo>
                  <a:lnTo>
                    <a:pt x="1184" y="204"/>
                  </a:lnTo>
                  <a:lnTo>
                    <a:pt x="1196" y="202"/>
                  </a:lnTo>
                  <a:lnTo>
                    <a:pt x="1208" y="198"/>
                  </a:lnTo>
                  <a:lnTo>
                    <a:pt x="1218" y="194"/>
                  </a:lnTo>
                  <a:lnTo>
                    <a:pt x="1226" y="186"/>
                  </a:lnTo>
                  <a:lnTo>
                    <a:pt x="1232" y="174"/>
                  </a:lnTo>
                  <a:lnTo>
                    <a:pt x="1232" y="174"/>
                  </a:lnTo>
                  <a:lnTo>
                    <a:pt x="1226" y="106"/>
                  </a:lnTo>
                  <a:lnTo>
                    <a:pt x="1226" y="106"/>
                  </a:lnTo>
                  <a:lnTo>
                    <a:pt x="1236" y="88"/>
                  </a:lnTo>
                  <a:lnTo>
                    <a:pt x="1246" y="76"/>
                  </a:lnTo>
                  <a:lnTo>
                    <a:pt x="1258" y="68"/>
                  </a:lnTo>
                  <a:lnTo>
                    <a:pt x="1270" y="62"/>
                  </a:lnTo>
                  <a:lnTo>
                    <a:pt x="1284" y="58"/>
                  </a:lnTo>
                  <a:lnTo>
                    <a:pt x="1298" y="56"/>
                  </a:lnTo>
                  <a:lnTo>
                    <a:pt x="1336" y="52"/>
                  </a:lnTo>
                  <a:lnTo>
                    <a:pt x="1336" y="52"/>
                  </a:lnTo>
                  <a:lnTo>
                    <a:pt x="1340" y="50"/>
                  </a:lnTo>
                  <a:lnTo>
                    <a:pt x="1344" y="46"/>
                  </a:lnTo>
                  <a:lnTo>
                    <a:pt x="1352" y="36"/>
                  </a:lnTo>
                  <a:lnTo>
                    <a:pt x="1360" y="14"/>
                  </a:lnTo>
                  <a:lnTo>
                    <a:pt x="1360" y="14"/>
                  </a:lnTo>
                  <a:lnTo>
                    <a:pt x="1374" y="0"/>
                  </a:lnTo>
                  <a:lnTo>
                    <a:pt x="1374" y="0"/>
                  </a:lnTo>
                  <a:lnTo>
                    <a:pt x="1418" y="0"/>
                  </a:lnTo>
                  <a:lnTo>
                    <a:pt x="1418" y="0"/>
                  </a:lnTo>
                  <a:lnTo>
                    <a:pt x="1420" y="2"/>
                  </a:lnTo>
                  <a:lnTo>
                    <a:pt x="1424" y="8"/>
                  </a:lnTo>
                  <a:lnTo>
                    <a:pt x="1426" y="22"/>
                  </a:lnTo>
                  <a:lnTo>
                    <a:pt x="1430" y="40"/>
                  </a:lnTo>
                  <a:lnTo>
                    <a:pt x="1436" y="58"/>
                  </a:lnTo>
                  <a:lnTo>
                    <a:pt x="1436" y="58"/>
                  </a:lnTo>
                  <a:lnTo>
                    <a:pt x="1480" y="124"/>
                  </a:lnTo>
                  <a:lnTo>
                    <a:pt x="1480" y="124"/>
                  </a:lnTo>
                  <a:lnTo>
                    <a:pt x="1504" y="134"/>
                  </a:lnTo>
                  <a:lnTo>
                    <a:pt x="1538" y="144"/>
                  </a:lnTo>
                  <a:lnTo>
                    <a:pt x="1538" y="144"/>
                  </a:lnTo>
                  <a:lnTo>
                    <a:pt x="1568" y="164"/>
                  </a:lnTo>
                  <a:lnTo>
                    <a:pt x="1568" y="164"/>
                  </a:lnTo>
                  <a:lnTo>
                    <a:pt x="1584" y="190"/>
                  </a:lnTo>
                  <a:lnTo>
                    <a:pt x="1584" y="190"/>
                  </a:lnTo>
                  <a:lnTo>
                    <a:pt x="1590" y="242"/>
                  </a:lnTo>
                  <a:lnTo>
                    <a:pt x="1590" y="242"/>
                  </a:lnTo>
                  <a:lnTo>
                    <a:pt x="1610" y="280"/>
                  </a:lnTo>
                  <a:lnTo>
                    <a:pt x="1610" y="280"/>
                  </a:lnTo>
                  <a:lnTo>
                    <a:pt x="1612" y="298"/>
                  </a:lnTo>
                  <a:lnTo>
                    <a:pt x="1612" y="320"/>
                  </a:lnTo>
                  <a:lnTo>
                    <a:pt x="1612" y="332"/>
                  </a:lnTo>
                  <a:lnTo>
                    <a:pt x="1610" y="342"/>
                  </a:lnTo>
                  <a:lnTo>
                    <a:pt x="1606" y="354"/>
                  </a:lnTo>
                  <a:lnTo>
                    <a:pt x="1602" y="364"/>
                  </a:lnTo>
                  <a:lnTo>
                    <a:pt x="1602" y="364"/>
                  </a:lnTo>
                  <a:lnTo>
                    <a:pt x="1580" y="378"/>
                  </a:lnTo>
                  <a:lnTo>
                    <a:pt x="1574" y="382"/>
                  </a:lnTo>
                  <a:lnTo>
                    <a:pt x="1572" y="386"/>
                  </a:lnTo>
                  <a:lnTo>
                    <a:pt x="1568" y="390"/>
                  </a:lnTo>
                  <a:lnTo>
                    <a:pt x="1568" y="396"/>
                  </a:lnTo>
                  <a:lnTo>
                    <a:pt x="1566" y="420"/>
                  </a:lnTo>
                  <a:lnTo>
                    <a:pt x="1566" y="420"/>
                  </a:lnTo>
                  <a:lnTo>
                    <a:pt x="1570" y="440"/>
                  </a:lnTo>
                  <a:lnTo>
                    <a:pt x="1574" y="452"/>
                  </a:lnTo>
                  <a:lnTo>
                    <a:pt x="1582" y="466"/>
                  </a:lnTo>
                  <a:lnTo>
                    <a:pt x="1582" y="466"/>
                  </a:lnTo>
                  <a:lnTo>
                    <a:pt x="1614" y="488"/>
                  </a:lnTo>
                  <a:lnTo>
                    <a:pt x="1614" y="488"/>
                  </a:lnTo>
                  <a:lnTo>
                    <a:pt x="1662" y="500"/>
                  </a:lnTo>
                  <a:lnTo>
                    <a:pt x="1662" y="500"/>
                  </a:lnTo>
                  <a:lnTo>
                    <a:pt x="1674" y="506"/>
                  </a:lnTo>
                  <a:lnTo>
                    <a:pt x="1688" y="512"/>
                  </a:lnTo>
                  <a:lnTo>
                    <a:pt x="1700" y="516"/>
                  </a:lnTo>
                  <a:lnTo>
                    <a:pt x="1714" y="520"/>
                  </a:lnTo>
                  <a:lnTo>
                    <a:pt x="1744" y="524"/>
                  </a:lnTo>
                  <a:lnTo>
                    <a:pt x="1778" y="526"/>
                  </a:lnTo>
                  <a:lnTo>
                    <a:pt x="1778" y="526"/>
                  </a:lnTo>
                  <a:lnTo>
                    <a:pt x="1790" y="534"/>
                  </a:lnTo>
                  <a:lnTo>
                    <a:pt x="1806" y="546"/>
                  </a:lnTo>
                  <a:lnTo>
                    <a:pt x="1836" y="576"/>
                  </a:lnTo>
                  <a:lnTo>
                    <a:pt x="1836" y="576"/>
                  </a:lnTo>
                  <a:lnTo>
                    <a:pt x="1882" y="614"/>
                  </a:lnTo>
                  <a:lnTo>
                    <a:pt x="1882" y="614"/>
                  </a:lnTo>
                  <a:lnTo>
                    <a:pt x="1894" y="616"/>
                  </a:lnTo>
                  <a:lnTo>
                    <a:pt x="1906" y="620"/>
                  </a:lnTo>
                  <a:lnTo>
                    <a:pt x="1918" y="628"/>
                  </a:lnTo>
                  <a:lnTo>
                    <a:pt x="1930" y="640"/>
                  </a:lnTo>
                  <a:lnTo>
                    <a:pt x="1930" y="640"/>
                  </a:lnTo>
                  <a:lnTo>
                    <a:pt x="1938" y="672"/>
                  </a:lnTo>
                  <a:lnTo>
                    <a:pt x="1944" y="690"/>
                  </a:lnTo>
                  <a:lnTo>
                    <a:pt x="1952" y="710"/>
                  </a:lnTo>
                  <a:lnTo>
                    <a:pt x="1952" y="710"/>
                  </a:lnTo>
                  <a:lnTo>
                    <a:pt x="1964" y="718"/>
                  </a:lnTo>
                  <a:lnTo>
                    <a:pt x="1968" y="724"/>
                  </a:lnTo>
                  <a:lnTo>
                    <a:pt x="1974" y="736"/>
                  </a:lnTo>
                  <a:lnTo>
                    <a:pt x="1974" y="736"/>
                  </a:lnTo>
                  <a:lnTo>
                    <a:pt x="1972" y="766"/>
                  </a:lnTo>
                  <a:lnTo>
                    <a:pt x="1972" y="766"/>
                  </a:lnTo>
                  <a:lnTo>
                    <a:pt x="1980" y="788"/>
                  </a:lnTo>
                  <a:lnTo>
                    <a:pt x="1980" y="788"/>
                  </a:lnTo>
                  <a:lnTo>
                    <a:pt x="1968" y="796"/>
                  </a:lnTo>
                  <a:lnTo>
                    <a:pt x="1960" y="804"/>
                  </a:lnTo>
                  <a:lnTo>
                    <a:pt x="1956" y="814"/>
                  </a:lnTo>
                  <a:lnTo>
                    <a:pt x="1952" y="832"/>
                  </a:lnTo>
                  <a:lnTo>
                    <a:pt x="1952" y="832"/>
                  </a:lnTo>
                  <a:lnTo>
                    <a:pt x="1952" y="864"/>
                  </a:lnTo>
                  <a:lnTo>
                    <a:pt x="1952" y="864"/>
                  </a:lnTo>
                  <a:lnTo>
                    <a:pt x="1958" y="902"/>
                  </a:lnTo>
                  <a:lnTo>
                    <a:pt x="1958" y="902"/>
                  </a:lnTo>
                  <a:lnTo>
                    <a:pt x="1952" y="906"/>
                  </a:lnTo>
                  <a:lnTo>
                    <a:pt x="1952" y="906"/>
                  </a:lnTo>
                  <a:lnTo>
                    <a:pt x="1878" y="908"/>
                  </a:lnTo>
                  <a:lnTo>
                    <a:pt x="1878" y="908"/>
                  </a:lnTo>
                  <a:lnTo>
                    <a:pt x="1844" y="914"/>
                  </a:lnTo>
                  <a:lnTo>
                    <a:pt x="1830" y="918"/>
                  </a:lnTo>
                  <a:lnTo>
                    <a:pt x="1818" y="922"/>
                  </a:lnTo>
                  <a:lnTo>
                    <a:pt x="1808" y="930"/>
                  </a:lnTo>
                  <a:lnTo>
                    <a:pt x="1798" y="940"/>
                  </a:lnTo>
                  <a:lnTo>
                    <a:pt x="1792" y="952"/>
                  </a:lnTo>
                  <a:lnTo>
                    <a:pt x="1786" y="968"/>
                  </a:lnTo>
                  <a:lnTo>
                    <a:pt x="1786" y="968"/>
                  </a:lnTo>
                  <a:lnTo>
                    <a:pt x="1774" y="980"/>
                  </a:lnTo>
                  <a:lnTo>
                    <a:pt x="1766" y="990"/>
                  </a:lnTo>
                  <a:lnTo>
                    <a:pt x="1760" y="1002"/>
                  </a:lnTo>
                  <a:lnTo>
                    <a:pt x="1754" y="1018"/>
                  </a:lnTo>
                  <a:lnTo>
                    <a:pt x="1754" y="1018"/>
                  </a:lnTo>
                  <a:lnTo>
                    <a:pt x="1744" y="1024"/>
                  </a:lnTo>
                  <a:lnTo>
                    <a:pt x="1732" y="1028"/>
                  </a:lnTo>
                  <a:lnTo>
                    <a:pt x="1710" y="1032"/>
                  </a:lnTo>
                  <a:lnTo>
                    <a:pt x="1690" y="1034"/>
                  </a:lnTo>
                  <a:lnTo>
                    <a:pt x="1672" y="1034"/>
                  </a:lnTo>
                  <a:lnTo>
                    <a:pt x="1672" y="1034"/>
                  </a:lnTo>
                  <a:lnTo>
                    <a:pt x="1670" y="1044"/>
                  </a:lnTo>
                  <a:lnTo>
                    <a:pt x="1664" y="1056"/>
                  </a:lnTo>
                  <a:lnTo>
                    <a:pt x="1656" y="1066"/>
                  </a:lnTo>
                  <a:lnTo>
                    <a:pt x="1648" y="1074"/>
                  </a:lnTo>
                  <a:lnTo>
                    <a:pt x="1648" y="1074"/>
                  </a:lnTo>
                  <a:lnTo>
                    <a:pt x="1644" y="1082"/>
                  </a:lnTo>
                  <a:lnTo>
                    <a:pt x="1644" y="1090"/>
                  </a:lnTo>
                  <a:lnTo>
                    <a:pt x="1646" y="1106"/>
                  </a:lnTo>
                  <a:lnTo>
                    <a:pt x="1652" y="1124"/>
                  </a:lnTo>
                  <a:lnTo>
                    <a:pt x="1658" y="1146"/>
                  </a:lnTo>
                  <a:lnTo>
                    <a:pt x="1658" y="1146"/>
                  </a:lnTo>
                  <a:lnTo>
                    <a:pt x="1660" y="1170"/>
                  </a:lnTo>
                  <a:lnTo>
                    <a:pt x="1660" y="1170"/>
                  </a:lnTo>
                  <a:lnTo>
                    <a:pt x="1604" y="1182"/>
                  </a:lnTo>
                  <a:lnTo>
                    <a:pt x="1604" y="1182"/>
                  </a:lnTo>
                  <a:lnTo>
                    <a:pt x="1592" y="1188"/>
                  </a:lnTo>
                  <a:lnTo>
                    <a:pt x="1580" y="1194"/>
                  </a:lnTo>
                  <a:lnTo>
                    <a:pt x="1560" y="1206"/>
                  </a:lnTo>
                  <a:lnTo>
                    <a:pt x="1560" y="1206"/>
                  </a:lnTo>
                  <a:lnTo>
                    <a:pt x="1526" y="1214"/>
                  </a:lnTo>
                  <a:lnTo>
                    <a:pt x="1490" y="1220"/>
                  </a:lnTo>
                  <a:lnTo>
                    <a:pt x="1458" y="1224"/>
                  </a:lnTo>
                  <a:lnTo>
                    <a:pt x="1426" y="1224"/>
                  </a:lnTo>
                  <a:lnTo>
                    <a:pt x="1426" y="1224"/>
                  </a:lnTo>
                  <a:lnTo>
                    <a:pt x="1408" y="1228"/>
                  </a:lnTo>
                  <a:lnTo>
                    <a:pt x="1396" y="1236"/>
                  </a:lnTo>
                  <a:lnTo>
                    <a:pt x="1396" y="1236"/>
                  </a:lnTo>
                  <a:lnTo>
                    <a:pt x="1396" y="1244"/>
                  </a:lnTo>
                  <a:lnTo>
                    <a:pt x="1398" y="1250"/>
                  </a:lnTo>
                  <a:lnTo>
                    <a:pt x="1402" y="1258"/>
                  </a:lnTo>
                  <a:lnTo>
                    <a:pt x="1412" y="1272"/>
                  </a:lnTo>
                  <a:lnTo>
                    <a:pt x="1412" y="1272"/>
                  </a:lnTo>
                  <a:lnTo>
                    <a:pt x="1406" y="1280"/>
                  </a:lnTo>
                  <a:lnTo>
                    <a:pt x="1404" y="1288"/>
                  </a:lnTo>
                  <a:lnTo>
                    <a:pt x="1404" y="1294"/>
                  </a:lnTo>
                  <a:lnTo>
                    <a:pt x="1408" y="1302"/>
                  </a:lnTo>
                  <a:lnTo>
                    <a:pt x="1412" y="1308"/>
                  </a:lnTo>
                  <a:lnTo>
                    <a:pt x="1420" y="1314"/>
                  </a:lnTo>
                  <a:lnTo>
                    <a:pt x="1438" y="1328"/>
                  </a:lnTo>
                  <a:lnTo>
                    <a:pt x="1438" y="1328"/>
                  </a:lnTo>
                  <a:lnTo>
                    <a:pt x="1460" y="1360"/>
                  </a:lnTo>
                  <a:lnTo>
                    <a:pt x="1460" y="1360"/>
                  </a:lnTo>
                  <a:lnTo>
                    <a:pt x="1468" y="1364"/>
                  </a:lnTo>
                  <a:lnTo>
                    <a:pt x="1474" y="1370"/>
                  </a:lnTo>
                  <a:lnTo>
                    <a:pt x="1476" y="1374"/>
                  </a:lnTo>
                  <a:lnTo>
                    <a:pt x="1476" y="1380"/>
                  </a:lnTo>
                  <a:lnTo>
                    <a:pt x="1476" y="1396"/>
                  </a:lnTo>
                  <a:lnTo>
                    <a:pt x="1476" y="1396"/>
                  </a:lnTo>
                  <a:lnTo>
                    <a:pt x="1464" y="1408"/>
                  </a:lnTo>
                  <a:lnTo>
                    <a:pt x="1464" y="1408"/>
                  </a:lnTo>
                  <a:lnTo>
                    <a:pt x="1444" y="1418"/>
                  </a:lnTo>
                  <a:lnTo>
                    <a:pt x="1438" y="1422"/>
                  </a:lnTo>
                  <a:lnTo>
                    <a:pt x="1434" y="1426"/>
                  </a:lnTo>
                  <a:lnTo>
                    <a:pt x="1430" y="1432"/>
                  </a:lnTo>
                  <a:lnTo>
                    <a:pt x="1428" y="1438"/>
                  </a:lnTo>
                  <a:lnTo>
                    <a:pt x="1428" y="1460"/>
                  </a:lnTo>
                  <a:lnTo>
                    <a:pt x="1428" y="1460"/>
                  </a:lnTo>
                  <a:lnTo>
                    <a:pt x="1434" y="1466"/>
                  </a:lnTo>
                  <a:lnTo>
                    <a:pt x="1442" y="1476"/>
                  </a:lnTo>
                  <a:lnTo>
                    <a:pt x="1448" y="1488"/>
                  </a:lnTo>
                  <a:lnTo>
                    <a:pt x="1450" y="1496"/>
                  </a:lnTo>
                  <a:lnTo>
                    <a:pt x="1450" y="1504"/>
                  </a:lnTo>
                  <a:lnTo>
                    <a:pt x="1450" y="1504"/>
                  </a:lnTo>
                  <a:lnTo>
                    <a:pt x="1440" y="1510"/>
                  </a:lnTo>
                  <a:lnTo>
                    <a:pt x="1430" y="1512"/>
                  </a:lnTo>
                  <a:lnTo>
                    <a:pt x="1416" y="1516"/>
                  </a:lnTo>
                  <a:lnTo>
                    <a:pt x="1416" y="1516"/>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4"/>
            <p:cNvSpPr>
              <a:spLocks/>
            </p:cNvSpPr>
            <p:nvPr/>
          </p:nvSpPr>
          <p:spPr bwMode="auto">
            <a:xfrm>
              <a:off x="2446" y="228"/>
              <a:ext cx="2182" cy="1868"/>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2" h="1868">
                  <a:moveTo>
                    <a:pt x="556" y="1868"/>
                  </a:moveTo>
                  <a:lnTo>
                    <a:pt x="556" y="1868"/>
                  </a:lnTo>
                  <a:lnTo>
                    <a:pt x="518" y="1832"/>
                  </a:lnTo>
                  <a:lnTo>
                    <a:pt x="518" y="1832"/>
                  </a:lnTo>
                  <a:lnTo>
                    <a:pt x="498" y="1792"/>
                  </a:lnTo>
                  <a:lnTo>
                    <a:pt x="498" y="1792"/>
                  </a:lnTo>
                  <a:lnTo>
                    <a:pt x="500" y="1764"/>
                  </a:lnTo>
                  <a:lnTo>
                    <a:pt x="502" y="1754"/>
                  </a:lnTo>
                  <a:lnTo>
                    <a:pt x="506" y="1744"/>
                  </a:lnTo>
                  <a:lnTo>
                    <a:pt x="512" y="1736"/>
                  </a:lnTo>
                  <a:lnTo>
                    <a:pt x="518" y="1728"/>
                  </a:lnTo>
                  <a:lnTo>
                    <a:pt x="528" y="1720"/>
                  </a:lnTo>
                  <a:lnTo>
                    <a:pt x="538" y="1714"/>
                  </a:lnTo>
                  <a:lnTo>
                    <a:pt x="538" y="1714"/>
                  </a:lnTo>
                  <a:lnTo>
                    <a:pt x="556" y="1698"/>
                  </a:lnTo>
                  <a:lnTo>
                    <a:pt x="556" y="1698"/>
                  </a:lnTo>
                  <a:lnTo>
                    <a:pt x="572" y="1674"/>
                  </a:lnTo>
                  <a:lnTo>
                    <a:pt x="572" y="1674"/>
                  </a:lnTo>
                  <a:lnTo>
                    <a:pt x="570" y="1658"/>
                  </a:lnTo>
                  <a:lnTo>
                    <a:pt x="570" y="1658"/>
                  </a:lnTo>
                  <a:lnTo>
                    <a:pt x="562" y="1646"/>
                  </a:lnTo>
                  <a:lnTo>
                    <a:pt x="556" y="1638"/>
                  </a:lnTo>
                  <a:lnTo>
                    <a:pt x="548" y="1634"/>
                  </a:lnTo>
                  <a:lnTo>
                    <a:pt x="542" y="1632"/>
                  </a:lnTo>
                  <a:lnTo>
                    <a:pt x="534" y="1630"/>
                  </a:lnTo>
                  <a:lnTo>
                    <a:pt x="526" y="1632"/>
                  </a:lnTo>
                  <a:lnTo>
                    <a:pt x="506" y="1638"/>
                  </a:lnTo>
                  <a:lnTo>
                    <a:pt x="506" y="1638"/>
                  </a:lnTo>
                  <a:lnTo>
                    <a:pt x="482" y="1658"/>
                  </a:lnTo>
                  <a:lnTo>
                    <a:pt x="482" y="1658"/>
                  </a:lnTo>
                  <a:lnTo>
                    <a:pt x="448" y="1674"/>
                  </a:lnTo>
                  <a:lnTo>
                    <a:pt x="448" y="1674"/>
                  </a:lnTo>
                  <a:lnTo>
                    <a:pt x="442" y="1668"/>
                  </a:lnTo>
                  <a:lnTo>
                    <a:pt x="436" y="1664"/>
                  </a:lnTo>
                  <a:lnTo>
                    <a:pt x="426" y="1658"/>
                  </a:lnTo>
                  <a:lnTo>
                    <a:pt x="426" y="1658"/>
                  </a:lnTo>
                  <a:lnTo>
                    <a:pt x="384" y="1658"/>
                  </a:lnTo>
                  <a:lnTo>
                    <a:pt x="370" y="1660"/>
                  </a:lnTo>
                  <a:lnTo>
                    <a:pt x="362" y="1664"/>
                  </a:lnTo>
                  <a:lnTo>
                    <a:pt x="356" y="1672"/>
                  </a:lnTo>
                  <a:lnTo>
                    <a:pt x="352" y="1682"/>
                  </a:lnTo>
                  <a:lnTo>
                    <a:pt x="350" y="1700"/>
                  </a:lnTo>
                  <a:lnTo>
                    <a:pt x="348" y="1722"/>
                  </a:lnTo>
                  <a:lnTo>
                    <a:pt x="348" y="1722"/>
                  </a:lnTo>
                  <a:lnTo>
                    <a:pt x="342" y="1726"/>
                  </a:lnTo>
                  <a:lnTo>
                    <a:pt x="336" y="1726"/>
                  </a:lnTo>
                  <a:lnTo>
                    <a:pt x="330" y="1726"/>
                  </a:lnTo>
                  <a:lnTo>
                    <a:pt x="324" y="1724"/>
                  </a:lnTo>
                  <a:lnTo>
                    <a:pt x="314" y="1718"/>
                  </a:lnTo>
                  <a:lnTo>
                    <a:pt x="306" y="1716"/>
                  </a:lnTo>
                  <a:lnTo>
                    <a:pt x="306" y="1716"/>
                  </a:lnTo>
                  <a:lnTo>
                    <a:pt x="286" y="1690"/>
                  </a:lnTo>
                  <a:lnTo>
                    <a:pt x="270" y="1674"/>
                  </a:lnTo>
                  <a:lnTo>
                    <a:pt x="270" y="1674"/>
                  </a:lnTo>
                  <a:lnTo>
                    <a:pt x="262" y="1654"/>
                  </a:lnTo>
                  <a:lnTo>
                    <a:pt x="252" y="1638"/>
                  </a:lnTo>
                  <a:lnTo>
                    <a:pt x="248" y="1632"/>
                  </a:lnTo>
                  <a:lnTo>
                    <a:pt x="242" y="1626"/>
                  </a:lnTo>
                  <a:lnTo>
                    <a:pt x="234" y="1624"/>
                  </a:lnTo>
                  <a:lnTo>
                    <a:pt x="226" y="1620"/>
                  </a:lnTo>
                  <a:lnTo>
                    <a:pt x="226" y="1620"/>
                  </a:lnTo>
                  <a:lnTo>
                    <a:pt x="190" y="1582"/>
                  </a:lnTo>
                  <a:lnTo>
                    <a:pt x="190" y="1582"/>
                  </a:lnTo>
                  <a:lnTo>
                    <a:pt x="168" y="1576"/>
                  </a:lnTo>
                  <a:lnTo>
                    <a:pt x="168" y="1576"/>
                  </a:lnTo>
                  <a:lnTo>
                    <a:pt x="170" y="1568"/>
                  </a:lnTo>
                  <a:lnTo>
                    <a:pt x="172" y="1560"/>
                  </a:lnTo>
                  <a:lnTo>
                    <a:pt x="178" y="1554"/>
                  </a:lnTo>
                  <a:lnTo>
                    <a:pt x="184" y="1548"/>
                  </a:lnTo>
                  <a:lnTo>
                    <a:pt x="198" y="1538"/>
                  </a:lnTo>
                  <a:lnTo>
                    <a:pt x="206" y="1532"/>
                  </a:lnTo>
                  <a:lnTo>
                    <a:pt x="212" y="1526"/>
                  </a:lnTo>
                  <a:lnTo>
                    <a:pt x="212" y="1526"/>
                  </a:lnTo>
                  <a:lnTo>
                    <a:pt x="226" y="1496"/>
                  </a:lnTo>
                  <a:lnTo>
                    <a:pt x="226" y="1496"/>
                  </a:lnTo>
                  <a:lnTo>
                    <a:pt x="226" y="1484"/>
                  </a:lnTo>
                  <a:lnTo>
                    <a:pt x="224" y="1474"/>
                  </a:lnTo>
                  <a:lnTo>
                    <a:pt x="220" y="1468"/>
                  </a:lnTo>
                  <a:lnTo>
                    <a:pt x="216" y="1464"/>
                  </a:lnTo>
                  <a:lnTo>
                    <a:pt x="216" y="1464"/>
                  </a:lnTo>
                  <a:lnTo>
                    <a:pt x="182" y="1464"/>
                  </a:lnTo>
                  <a:lnTo>
                    <a:pt x="150" y="1468"/>
                  </a:lnTo>
                  <a:lnTo>
                    <a:pt x="120" y="1474"/>
                  </a:lnTo>
                  <a:lnTo>
                    <a:pt x="92" y="1484"/>
                  </a:lnTo>
                  <a:lnTo>
                    <a:pt x="92" y="1484"/>
                  </a:lnTo>
                  <a:lnTo>
                    <a:pt x="84" y="1490"/>
                  </a:lnTo>
                  <a:lnTo>
                    <a:pt x="76" y="1492"/>
                  </a:lnTo>
                  <a:lnTo>
                    <a:pt x="70" y="1492"/>
                  </a:lnTo>
                  <a:lnTo>
                    <a:pt x="64" y="1492"/>
                  </a:lnTo>
                  <a:lnTo>
                    <a:pt x="64" y="1492"/>
                  </a:lnTo>
                  <a:lnTo>
                    <a:pt x="66" y="1450"/>
                  </a:lnTo>
                  <a:lnTo>
                    <a:pt x="66" y="1450"/>
                  </a:lnTo>
                  <a:lnTo>
                    <a:pt x="50" y="1428"/>
                  </a:lnTo>
                  <a:lnTo>
                    <a:pt x="50" y="1428"/>
                  </a:lnTo>
                  <a:lnTo>
                    <a:pt x="14" y="1398"/>
                  </a:lnTo>
                  <a:lnTo>
                    <a:pt x="14" y="1398"/>
                  </a:lnTo>
                  <a:lnTo>
                    <a:pt x="14" y="1386"/>
                  </a:lnTo>
                  <a:lnTo>
                    <a:pt x="18" y="1376"/>
                  </a:lnTo>
                  <a:lnTo>
                    <a:pt x="26" y="1358"/>
                  </a:lnTo>
                  <a:lnTo>
                    <a:pt x="26" y="1358"/>
                  </a:lnTo>
                  <a:lnTo>
                    <a:pt x="24" y="1328"/>
                  </a:lnTo>
                  <a:lnTo>
                    <a:pt x="24" y="1316"/>
                  </a:lnTo>
                  <a:lnTo>
                    <a:pt x="20" y="1304"/>
                  </a:lnTo>
                  <a:lnTo>
                    <a:pt x="20" y="1304"/>
                  </a:lnTo>
                  <a:lnTo>
                    <a:pt x="0" y="1278"/>
                  </a:lnTo>
                  <a:lnTo>
                    <a:pt x="0" y="1278"/>
                  </a:lnTo>
                  <a:lnTo>
                    <a:pt x="0" y="1244"/>
                  </a:lnTo>
                  <a:lnTo>
                    <a:pt x="0" y="1244"/>
                  </a:lnTo>
                  <a:lnTo>
                    <a:pt x="100" y="1268"/>
                  </a:lnTo>
                  <a:lnTo>
                    <a:pt x="100" y="1268"/>
                  </a:lnTo>
                  <a:lnTo>
                    <a:pt x="274" y="1270"/>
                  </a:lnTo>
                  <a:lnTo>
                    <a:pt x="274" y="1270"/>
                  </a:lnTo>
                  <a:lnTo>
                    <a:pt x="306" y="1278"/>
                  </a:lnTo>
                  <a:lnTo>
                    <a:pt x="326" y="1284"/>
                  </a:lnTo>
                  <a:lnTo>
                    <a:pt x="344" y="1290"/>
                  </a:lnTo>
                  <a:lnTo>
                    <a:pt x="344" y="1290"/>
                  </a:lnTo>
                  <a:lnTo>
                    <a:pt x="400" y="1336"/>
                  </a:lnTo>
                  <a:lnTo>
                    <a:pt x="400" y="1336"/>
                  </a:lnTo>
                  <a:lnTo>
                    <a:pt x="414" y="1342"/>
                  </a:lnTo>
                  <a:lnTo>
                    <a:pt x="414" y="1342"/>
                  </a:lnTo>
                  <a:lnTo>
                    <a:pt x="466" y="1350"/>
                  </a:lnTo>
                  <a:lnTo>
                    <a:pt x="466" y="1350"/>
                  </a:lnTo>
                  <a:lnTo>
                    <a:pt x="490" y="1366"/>
                  </a:lnTo>
                  <a:lnTo>
                    <a:pt x="490" y="1366"/>
                  </a:lnTo>
                  <a:lnTo>
                    <a:pt x="556" y="1388"/>
                  </a:lnTo>
                  <a:lnTo>
                    <a:pt x="556" y="1388"/>
                  </a:lnTo>
                  <a:lnTo>
                    <a:pt x="562" y="1392"/>
                  </a:lnTo>
                  <a:lnTo>
                    <a:pt x="568" y="1398"/>
                  </a:lnTo>
                  <a:lnTo>
                    <a:pt x="584" y="1412"/>
                  </a:lnTo>
                  <a:lnTo>
                    <a:pt x="594" y="1418"/>
                  </a:lnTo>
                  <a:lnTo>
                    <a:pt x="604" y="1420"/>
                  </a:lnTo>
                  <a:lnTo>
                    <a:pt x="614" y="1418"/>
                  </a:lnTo>
                  <a:lnTo>
                    <a:pt x="628" y="1412"/>
                  </a:lnTo>
                  <a:lnTo>
                    <a:pt x="628" y="1412"/>
                  </a:lnTo>
                  <a:lnTo>
                    <a:pt x="632" y="1406"/>
                  </a:lnTo>
                  <a:lnTo>
                    <a:pt x="638" y="1400"/>
                  </a:lnTo>
                  <a:lnTo>
                    <a:pt x="650" y="1392"/>
                  </a:lnTo>
                  <a:lnTo>
                    <a:pt x="666" y="1386"/>
                  </a:lnTo>
                  <a:lnTo>
                    <a:pt x="680" y="1380"/>
                  </a:lnTo>
                  <a:lnTo>
                    <a:pt x="680" y="1380"/>
                  </a:lnTo>
                  <a:lnTo>
                    <a:pt x="696" y="1368"/>
                  </a:lnTo>
                  <a:lnTo>
                    <a:pt x="708" y="1360"/>
                  </a:lnTo>
                  <a:lnTo>
                    <a:pt x="724" y="1354"/>
                  </a:lnTo>
                  <a:lnTo>
                    <a:pt x="746" y="1350"/>
                  </a:lnTo>
                  <a:lnTo>
                    <a:pt x="746" y="1350"/>
                  </a:lnTo>
                  <a:lnTo>
                    <a:pt x="746" y="1346"/>
                  </a:lnTo>
                  <a:lnTo>
                    <a:pt x="750" y="1344"/>
                  </a:lnTo>
                  <a:lnTo>
                    <a:pt x="758" y="1340"/>
                  </a:lnTo>
                  <a:lnTo>
                    <a:pt x="768" y="1336"/>
                  </a:lnTo>
                  <a:lnTo>
                    <a:pt x="778" y="1332"/>
                  </a:lnTo>
                  <a:lnTo>
                    <a:pt x="778" y="1332"/>
                  </a:lnTo>
                  <a:lnTo>
                    <a:pt x="784" y="1332"/>
                  </a:lnTo>
                  <a:lnTo>
                    <a:pt x="792" y="1328"/>
                  </a:lnTo>
                  <a:lnTo>
                    <a:pt x="806" y="1320"/>
                  </a:lnTo>
                  <a:lnTo>
                    <a:pt x="820" y="1310"/>
                  </a:lnTo>
                  <a:lnTo>
                    <a:pt x="828" y="1308"/>
                  </a:lnTo>
                  <a:lnTo>
                    <a:pt x="836" y="1306"/>
                  </a:lnTo>
                  <a:lnTo>
                    <a:pt x="836" y="1306"/>
                  </a:lnTo>
                  <a:lnTo>
                    <a:pt x="848" y="1300"/>
                  </a:lnTo>
                  <a:lnTo>
                    <a:pt x="862" y="1296"/>
                  </a:lnTo>
                  <a:lnTo>
                    <a:pt x="876" y="1296"/>
                  </a:lnTo>
                  <a:lnTo>
                    <a:pt x="894" y="1296"/>
                  </a:lnTo>
                  <a:lnTo>
                    <a:pt x="894" y="1296"/>
                  </a:lnTo>
                  <a:lnTo>
                    <a:pt x="918" y="1302"/>
                  </a:lnTo>
                  <a:lnTo>
                    <a:pt x="952" y="1306"/>
                  </a:lnTo>
                  <a:lnTo>
                    <a:pt x="970" y="1306"/>
                  </a:lnTo>
                  <a:lnTo>
                    <a:pt x="986" y="1306"/>
                  </a:lnTo>
                  <a:lnTo>
                    <a:pt x="1000" y="1302"/>
                  </a:lnTo>
                  <a:lnTo>
                    <a:pt x="1006" y="1300"/>
                  </a:lnTo>
                  <a:lnTo>
                    <a:pt x="1010" y="1296"/>
                  </a:lnTo>
                  <a:lnTo>
                    <a:pt x="1010" y="1296"/>
                  </a:lnTo>
                  <a:lnTo>
                    <a:pt x="1028" y="1294"/>
                  </a:lnTo>
                  <a:lnTo>
                    <a:pt x="1044" y="1286"/>
                  </a:lnTo>
                  <a:lnTo>
                    <a:pt x="1060" y="1278"/>
                  </a:lnTo>
                  <a:lnTo>
                    <a:pt x="1074" y="1266"/>
                  </a:lnTo>
                  <a:lnTo>
                    <a:pt x="1086" y="1254"/>
                  </a:lnTo>
                  <a:lnTo>
                    <a:pt x="1100" y="1240"/>
                  </a:lnTo>
                  <a:lnTo>
                    <a:pt x="1122" y="1212"/>
                  </a:lnTo>
                  <a:lnTo>
                    <a:pt x="1122" y="1212"/>
                  </a:lnTo>
                  <a:lnTo>
                    <a:pt x="1156" y="1182"/>
                  </a:lnTo>
                  <a:lnTo>
                    <a:pt x="1156" y="1182"/>
                  </a:lnTo>
                  <a:lnTo>
                    <a:pt x="1170" y="1170"/>
                  </a:lnTo>
                  <a:lnTo>
                    <a:pt x="1186" y="1158"/>
                  </a:lnTo>
                  <a:lnTo>
                    <a:pt x="1186" y="1158"/>
                  </a:lnTo>
                  <a:lnTo>
                    <a:pt x="1202" y="1150"/>
                  </a:lnTo>
                  <a:lnTo>
                    <a:pt x="1210" y="1146"/>
                  </a:lnTo>
                  <a:lnTo>
                    <a:pt x="1218" y="1138"/>
                  </a:lnTo>
                  <a:lnTo>
                    <a:pt x="1218" y="1138"/>
                  </a:lnTo>
                  <a:lnTo>
                    <a:pt x="1216" y="1112"/>
                  </a:lnTo>
                  <a:lnTo>
                    <a:pt x="1216" y="1112"/>
                  </a:lnTo>
                  <a:lnTo>
                    <a:pt x="1182" y="1080"/>
                  </a:lnTo>
                  <a:lnTo>
                    <a:pt x="1182" y="1080"/>
                  </a:lnTo>
                  <a:lnTo>
                    <a:pt x="1176" y="1058"/>
                  </a:lnTo>
                  <a:lnTo>
                    <a:pt x="1176" y="1058"/>
                  </a:lnTo>
                  <a:lnTo>
                    <a:pt x="1178" y="1032"/>
                  </a:lnTo>
                  <a:lnTo>
                    <a:pt x="1180" y="1020"/>
                  </a:lnTo>
                  <a:lnTo>
                    <a:pt x="1182" y="1010"/>
                  </a:lnTo>
                  <a:lnTo>
                    <a:pt x="1186" y="1002"/>
                  </a:lnTo>
                  <a:lnTo>
                    <a:pt x="1192" y="994"/>
                  </a:lnTo>
                  <a:lnTo>
                    <a:pt x="1200" y="986"/>
                  </a:lnTo>
                  <a:lnTo>
                    <a:pt x="1212" y="982"/>
                  </a:lnTo>
                  <a:lnTo>
                    <a:pt x="1212" y="982"/>
                  </a:lnTo>
                  <a:lnTo>
                    <a:pt x="1214" y="978"/>
                  </a:lnTo>
                  <a:lnTo>
                    <a:pt x="1216" y="976"/>
                  </a:lnTo>
                  <a:lnTo>
                    <a:pt x="1220" y="978"/>
                  </a:lnTo>
                  <a:lnTo>
                    <a:pt x="1226" y="982"/>
                  </a:lnTo>
                  <a:lnTo>
                    <a:pt x="1260" y="1006"/>
                  </a:lnTo>
                  <a:lnTo>
                    <a:pt x="1260" y="1006"/>
                  </a:lnTo>
                  <a:lnTo>
                    <a:pt x="1286" y="1014"/>
                  </a:lnTo>
                  <a:lnTo>
                    <a:pt x="1286" y="1014"/>
                  </a:lnTo>
                  <a:lnTo>
                    <a:pt x="1314" y="1014"/>
                  </a:lnTo>
                  <a:lnTo>
                    <a:pt x="1314" y="1014"/>
                  </a:lnTo>
                  <a:lnTo>
                    <a:pt x="1326" y="1010"/>
                  </a:lnTo>
                  <a:lnTo>
                    <a:pt x="1336" y="1002"/>
                  </a:lnTo>
                  <a:lnTo>
                    <a:pt x="1348" y="992"/>
                  </a:lnTo>
                  <a:lnTo>
                    <a:pt x="1358" y="980"/>
                  </a:lnTo>
                  <a:lnTo>
                    <a:pt x="1380" y="956"/>
                  </a:lnTo>
                  <a:lnTo>
                    <a:pt x="1398" y="932"/>
                  </a:lnTo>
                  <a:lnTo>
                    <a:pt x="1398" y="932"/>
                  </a:lnTo>
                  <a:lnTo>
                    <a:pt x="1404" y="928"/>
                  </a:lnTo>
                  <a:lnTo>
                    <a:pt x="1410" y="924"/>
                  </a:lnTo>
                  <a:lnTo>
                    <a:pt x="1416" y="924"/>
                  </a:lnTo>
                  <a:lnTo>
                    <a:pt x="1424" y="922"/>
                  </a:lnTo>
                  <a:lnTo>
                    <a:pt x="1438" y="924"/>
                  </a:lnTo>
                  <a:lnTo>
                    <a:pt x="1454" y="926"/>
                  </a:lnTo>
                  <a:lnTo>
                    <a:pt x="1454" y="926"/>
                  </a:lnTo>
                  <a:lnTo>
                    <a:pt x="1464" y="918"/>
                  </a:lnTo>
                  <a:lnTo>
                    <a:pt x="1472" y="914"/>
                  </a:lnTo>
                  <a:lnTo>
                    <a:pt x="1492" y="906"/>
                  </a:lnTo>
                  <a:lnTo>
                    <a:pt x="1492" y="906"/>
                  </a:lnTo>
                  <a:lnTo>
                    <a:pt x="1518" y="882"/>
                  </a:lnTo>
                  <a:lnTo>
                    <a:pt x="1518" y="882"/>
                  </a:lnTo>
                  <a:lnTo>
                    <a:pt x="1522" y="880"/>
                  </a:lnTo>
                  <a:lnTo>
                    <a:pt x="1524" y="876"/>
                  </a:lnTo>
                  <a:lnTo>
                    <a:pt x="1530" y="866"/>
                  </a:lnTo>
                  <a:lnTo>
                    <a:pt x="1534" y="848"/>
                  </a:lnTo>
                  <a:lnTo>
                    <a:pt x="1534" y="848"/>
                  </a:lnTo>
                  <a:lnTo>
                    <a:pt x="1540" y="832"/>
                  </a:lnTo>
                  <a:lnTo>
                    <a:pt x="1546" y="822"/>
                  </a:lnTo>
                  <a:lnTo>
                    <a:pt x="1554" y="816"/>
                  </a:lnTo>
                  <a:lnTo>
                    <a:pt x="1562" y="812"/>
                  </a:lnTo>
                  <a:lnTo>
                    <a:pt x="1580" y="806"/>
                  </a:lnTo>
                  <a:lnTo>
                    <a:pt x="1594" y="804"/>
                  </a:lnTo>
                  <a:lnTo>
                    <a:pt x="1610" y="798"/>
                  </a:lnTo>
                  <a:lnTo>
                    <a:pt x="1610" y="798"/>
                  </a:lnTo>
                  <a:lnTo>
                    <a:pt x="1620" y="786"/>
                  </a:lnTo>
                  <a:lnTo>
                    <a:pt x="1632" y="776"/>
                  </a:lnTo>
                  <a:lnTo>
                    <a:pt x="1646" y="768"/>
                  </a:lnTo>
                  <a:lnTo>
                    <a:pt x="1660" y="760"/>
                  </a:lnTo>
                  <a:lnTo>
                    <a:pt x="1660" y="760"/>
                  </a:lnTo>
                  <a:lnTo>
                    <a:pt x="1670" y="754"/>
                  </a:lnTo>
                  <a:lnTo>
                    <a:pt x="1680" y="752"/>
                  </a:lnTo>
                  <a:lnTo>
                    <a:pt x="1696" y="750"/>
                  </a:lnTo>
                  <a:lnTo>
                    <a:pt x="1712" y="750"/>
                  </a:lnTo>
                  <a:lnTo>
                    <a:pt x="1746" y="752"/>
                  </a:lnTo>
                  <a:lnTo>
                    <a:pt x="1776" y="756"/>
                  </a:lnTo>
                  <a:lnTo>
                    <a:pt x="1776" y="756"/>
                  </a:lnTo>
                  <a:lnTo>
                    <a:pt x="1792" y="748"/>
                  </a:lnTo>
                  <a:lnTo>
                    <a:pt x="1792" y="748"/>
                  </a:lnTo>
                  <a:lnTo>
                    <a:pt x="1798" y="740"/>
                  </a:lnTo>
                  <a:lnTo>
                    <a:pt x="1802" y="730"/>
                  </a:lnTo>
                  <a:lnTo>
                    <a:pt x="1804" y="720"/>
                  </a:lnTo>
                  <a:lnTo>
                    <a:pt x="1804" y="712"/>
                  </a:lnTo>
                  <a:lnTo>
                    <a:pt x="1802" y="702"/>
                  </a:lnTo>
                  <a:lnTo>
                    <a:pt x="1798" y="694"/>
                  </a:lnTo>
                  <a:lnTo>
                    <a:pt x="1790" y="680"/>
                  </a:lnTo>
                  <a:lnTo>
                    <a:pt x="1790" y="680"/>
                  </a:lnTo>
                  <a:lnTo>
                    <a:pt x="1764" y="656"/>
                  </a:lnTo>
                  <a:lnTo>
                    <a:pt x="1764" y="656"/>
                  </a:lnTo>
                  <a:lnTo>
                    <a:pt x="1718" y="628"/>
                  </a:lnTo>
                  <a:lnTo>
                    <a:pt x="1718" y="628"/>
                  </a:lnTo>
                  <a:lnTo>
                    <a:pt x="1716" y="622"/>
                  </a:lnTo>
                  <a:lnTo>
                    <a:pt x="1712" y="614"/>
                  </a:lnTo>
                  <a:lnTo>
                    <a:pt x="1702" y="604"/>
                  </a:lnTo>
                  <a:lnTo>
                    <a:pt x="1688" y="590"/>
                  </a:lnTo>
                  <a:lnTo>
                    <a:pt x="1688" y="590"/>
                  </a:lnTo>
                  <a:lnTo>
                    <a:pt x="1656" y="590"/>
                  </a:lnTo>
                  <a:lnTo>
                    <a:pt x="1656" y="590"/>
                  </a:lnTo>
                  <a:lnTo>
                    <a:pt x="1640" y="608"/>
                  </a:lnTo>
                  <a:lnTo>
                    <a:pt x="1640" y="608"/>
                  </a:lnTo>
                  <a:lnTo>
                    <a:pt x="1610" y="608"/>
                  </a:lnTo>
                  <a:lnTo>
                    <a:pt x="1610" y="608"/>
                  </a:lnTo>
                  <a:lnTo>
                    <a:pt x="1604" y="644"/>
                  </a:lnTo>
                  <a:lnTo>
                    <a:pt x="1604" y="644"/>
                  </a:lnTo>
                  <a:lnTo>
                    <a:pt x="1596" y="646"/>
                  </a:lnTo>
                  <a:lnTo>
                    <a:pt x="1586" y="646"/>
                  </a:lnTo>
                  <a:lnTo>
                    <a:pt x="1578" y="644"/>
                  </a:lnTo>
                  <a:lnTo>
                    <a:pt x="1570" y="642"/>
                  </a:lnTo>
                  <a:lnTo>
                    <a:pt x="1554" y="634"/>
                  </a:lnTo>
                  <a:lnTo>
                    <a:pt x="1544" y="630"/>
                  </a:lnTo>
                  <a:lnTo>
                    <a:pt x="1544" y="630"/>
                  </a:lnTo>
                  <a:lnTo>
                    <a:pt x="1516" y="630"/>
                  </a:lnTo>
                  <a:lnTo>
                    <a:pt x="1516" y="630"/>
                  </a:lnTo>
                  <a:lnTo>
                    <a:pt x="1504" y="634"/>
                  </a:lnTo>
                  <a:lnTo>
                    <a:pt x="1494" y="640"/>
                  </a:lnTo>
                  <a:lnTo>
                    <a:pt x="1476" y="654"/>
                  </a:lnTo>
                  <a:lnTo>
                    <a:pt x="1476" y="654"/>
                  </a:lnTo>
                  <a:lnTo>
                    <a:pt x="1466" y="654"/>
                  </a:lnTo>
                  <a:lnTo>
                    <a:pt x="1456" y="650"/>
                  </a:lnTo>
                  <a:lnTo>
                    <a:pt x="1450" y="646"/>
                  </a:lnTo>
                  <a:lnTo>
                    <a:pt x="1446" y="640"/>
                  </a:lnTo>
                  <a:lnTo>
                    <a:pt x="1442" y="634"/>
                  </a:lnTo>
                  <a:lnTo>
                    <a:pt x="1440" y="628"/>
                  </a:lnTo>
                  <a:lnTo>
                    <a:pt x="1440" y="616"/>
                  </a:lnTo>
                  <a:lnTo>
                    <a:pt x="1440" y="616"/>
                  </a:lnTo>
                  <a:lnTo>
                    <a:pt x="1470" y="588"/>
                  </a:lnTo>
                  <a:lnTo>
                    <a:pt x="1470" y="588"/>
                  </a:lnTo>
                  <a:lnTo>
                    <a:pt x="1468" y="556"/>
                  </a:lnTo>
                  <a:lnTo>
                    <a:pt x="1470" y="544"/>
                  </a:lnTo>
                  <a:lnTo>
                    <a:pt x="1470" y="532"/>
                  </a:lnTo>
                  <a:lnTo>
                    <a:pt x="1470" y="532"/>
                  </a:lnTo>
                  <a:lnTo>
                    <a:pt x="1480" y="512"/>
                  </a:lnTo>
                  <a:lnTo>
                    <a:pt x="1488" y="494"/>
                  </a:lnTo>
                  <a:lnTo>
                    <a:pt x="1488" y="494"/>
                  </a:lnTo>
                  <a:lnTo>
                    <a:pt x="1488" y="472"/>
                  </a:lnTo>
                  <a:lnTo>
                    <a:pt x="1490" y="456"/>
                  </a:lnTo>
                  <a:lnTo>
                    <a:pt x="1494" y="440"/>
                  </a:lnTo>
                  <a:lnTo>
                    <a:pt x="1502" y="426"/>
                  </a:lnTo>
                  <a:lnTo>
                    <a:pt x="1502" y="426"/>
                  </a:lnTo>
                  <a:lnTo>
                    <a:pt x="1522" y="426"/>
                  </a:lnTo>
                  <a:lnTo>
                    <a:pt x="1522" y="426"/>
                  </a:lnTo>
                  <a:lnTo>
                    <a:pt x="1546" y="430"/>
                  </a:lnTo>
                  <a:lnTo>
                    <a:pt x="1574" y="432"/>
                  </a:lnTo>
                  <a:lnTo>
                    <a:pt x="1588" y="430"/>
                  </a:lnTo>
                  <a:lnTo>
                    <a:pt x="1602" y="428"/>
                  </a:lnTo>
                  <a:lnTo>
                    <a:pt x="1616" y="424"/>
                  </a:lnTo>
                  <a:lnTo>
                    <a:pt x="1628" y="416"/>
                  </a:lnTo>
                  <a:lnTo>
                    <a:pt x="1628" y="416"/>
                  </a:lnTo>
                  <a:lnTo>
                    <a:pt x="1642" y="404"/>
                  </a:lnTo>
                  <a:lnTo>
                    <a:pt x="1658" y="390"/>
                  </a:lnTo>
                  <a:lnTo>
                    <a:pt x="1672" y="376"/>
                  </a:lnTo>
                  <a:lnTo>
                    <a:pt x="1684" y="362"/>
                  </a:lnTo>
                  <a:lnTo>
                    <a:pt x="1684" y="362"/>
                  </a:lnTo>
                  <a:lnTo>
                    <a:pt x="1684" y="332"/>
                  </a:lnTo>
                  <a:lnTo>
                    <a:pt x="1686" y="296"/>
                  </a:lnTo>
                  <a:lnTo>
                    <a:pt x="1688" y="278"/>
                  </a:lnTo>
                  <a:lnTo>
                    <a:pt x="1692" y="262"/>
                  </a:lnTo>
                  <a:lnTo>
                    <a:pt x="1698" y="250"/>
                  </a:lnTo>
                  <a:lnTo>
                    <a:pt x="1702" y="246"/>
                  </a:lnTo>
                  <a:lnTo>
                    <a:pt x="1708" y="242"/>
                  </a:lnTo>
                  <a:lnTo>
                    <a:pt x="1708" y="242"/>
                  </a:lnTo>
                  <a:lnTo>
                    <a:pt x="1714" y="232"/>
                  </a:lnTo>
                  <a:lnTo>
                    <a:pt x="1720" y="220"/>
                  </a:lnTo>
                  <a:lnTo>
                    <a:pt x="1724" y="198"/>
                  </a:lnTo>
                  <a:lnTo>
                    <a:pt x="1730" y="176"/>
                  </a:lnTo>
                  <a:lnTo>
                    <a:pt x="1736" y="166"/>
                  </a:lnTo>
                  <a:lnTo>
                    <a:pt x="1742" y="158"/>
                  </a:lnTo>
                  <a:lnTo>
                    <a:pt x="1742" y="158"/>
                  </a:lnTo>
                  <a:lnTo>
                    <a:pt x="1742" y="116"/>
                  </a:lnTo>
                  <a:lnTo>
                    <a:pt x="1742" y="116"/>
                  </a:lnTo>
                  <a:lnTo>
                    <a:pt x="1738" y="108"/>
                  </a:lnTo>
                  <a:lnTo>
                    <a:pt x="1738" y="108"/>
                  </a:lnTo>
                  <a:lnTo>
                    <a:pt x="1716" y="82"/>
                  </a:lnTo>
                  <a:lnTo>
                    <a:pt x="1716" y="82"/>
                  </a:lnTo>
                  <a:lnTo>
                    <a:pt x="1696" y="72"/>
                  </a:lnTo>
                  <a:lnTo>
                    <a:pt x="1696" y="72"/>
                  </a:lnTo>
                  <a:lnTo>
                    <a:pt x="1696" y="62"/>
                  </a:lnTo>
                  <a:lnTo>
                    <a:pt x="1698" y="54"/>
                  </a:lnTo>
                  <a:lnTo>
                    <a:pt x="1702" y="46"/>
                  </a:lnTo>
                  <a:lnTo>
                    <a:pt x="1706" y="40"/>
                  </a:lnTo>
                  <a:lnTo>
                    <a:pt x="1712" y="34"/>
                  </a:lnTo>
                  <a:lnTo>
                    <a:pt x="1720" y="28"/>
                  </a:lnTo>
                  <a:lnTo>
                    <a:pt x="1736" y="20"/>
                  </a:lnTo>
                  <a:lnTo>
                    <a:pt x="1736" y="20"/>
                  </a:lnTo>
                  <a:lnTo>
                    <a:pt x="1744" y="20"/>
                  </a:lnTo>
                  <a:lnTo>
                    <a:pt x="1750" y="16"/>
                  </a:lnTo>
                  <a:lnTo>
                    <a:pt x="1764" y="10"/>
                  </a:lnTo>
                  <a:lnTo>
                    <a:pt x="1778" y="4"/>
                  </a:lnTo>
                  <a:lnTo>
                    <a:pt x="1784" y="2"/>
                  </a:lnTo>
                  <a:lnTo>
                    <a:pt x="1794" y="0"/>
                  </a:lnTo>
                  <a:lnTo>
                    <a:pt x="1794" y="0"/>
                  </a:lnTo>
                  <a:lnTo>
                    <a:pt x="1794" y="6"/>
                  </a:lnTo>
                  <a:lnTo>
                    <a:pt x="1796" y="8"/>
                  </a:lnTo>
                  <a:lnTo>
                    <a:pt x="1804" y="16"/>
                  </a:lnTo>
                  <a:lnTo>
                    <a:pt x="1804" y="16"/>
                  </a:lnTo>
                  <a:lnTo>
                    <a:pt x="1800" y="42"/>
                  </a:lnTo>
                  <a:lnTo>
                    <a:pt x="1800" y="42"/>
                  </a:lnTo>
                  <a:lnTo>
                    <a:pt x="1792" y="52"/>
                  </a:lnTo>
                  <a:lnTo>
                    <a:pt x="1786" y="58"/>
                  </a:lnTo>
                  <a:lnTo>
                    <a:pt x="1782" y="66"/>
                  </a:lnTo>
                  <a:lnTo>
                    <a:pt x="1780" y="78"/>
                  </a:lnTo>
                  <a:lnTo>
                    <a:pt x="1780" y="78"/>
                  </a:lnTo>
                  <a:lnTo>
                    <a:pt x="1804" y="96"/>
                  </a:lnTo>
                  <a:lnTo>
                    <a:pt x="1804" y="96"/>
                  </a:lnTo>
                  <a:lnTo>
                    <a:pt x="1810" y="104"/>
                  </a:lnTo>
                  <a:lnTo>
                    <a:pt x="1816" y="110"/>
                  </a:lnTo>
                  <a:lnTo>
                    <a:pt x="1826" y="114"/>
                  </a:lnTo>
                  <a:lnTo>
                    <a:pt x="1842" y="116"/>
                  </a:lnTo>
                  <a:lnTo>
                    <a:pt x="1842" y="116"/>
                  </a:lnTo>
                  <a:lnTo>
                    <a:pt x="1848" y="80"/>
                  </a:lnTo>
                  <a:lnTo>
                    <a:pt x="1848" y="80"/>
                  </a:lnTo>
                  <a:lnTo>
                    <a:pt x="1856" y="80"/>
                  </a:lnTo>
                  <a:lnTo>
                    <a:pt x="1866" y="80"/>
                  </a:lnTo>
                  <a:lnTo>
                    <a:pt x="1878" y="84"/>
                  </a:lnTo>
                  <a:lnTo>
                    <a:pt x="1892" y="92"/>
                  </a:lnTo>
                  <a:lnTo>
                    <a:pt x="1892" y="92"/>
                  </a:lnTo>
                  <a:lnTo>
                    <a:pt x="1900" y="104"/>
                  </a:lnTo>
                  <a:lnTo>
                    <a:pt x="1900" y="104"/>
                  </a:lnTo>
                  <a:lnTo>
                    <a:pt x="1904" y="122"/>
                  </a:lnTo>
                  <a:lnTo>
                    <a:pt x="1908" y="140"/>
                  </a:lnTo>
                  <a:lnTo>
                    <a:pt x="1914" y="160"/>
                  </a:lnTo>
                  <a:lnTo>
                    <a:pt x="1920" y="168"/>
                  </a:lnTo>
                  <a:lnTo>
                    <a:pt x="1926" y="178"/>
                  </a:lnTo>
                  <a:lnTo>
                    <a:pt x="1926" y="178"/>
                  </a:lnTo>
                  <a:lnTo>
                    <a:pt x="1938" y="184"/>
                  </a:lnTo>
                  <a:lnTo>
                    <a:pt x="1938" y="184"/>
                  </a:lnTo>
                  <a:lnTo>
                    <a:pt x="1968" y="182"/>
                  </a:lnTo>
                  <a:lnTo>
                    <a:pt x="1968" y="182"/>
                  </a:lnTo>
                  <a:lnTo>
                    <a:pt x="1978" y="178"/>
                  </a:lnTo>
                  <a:lnTo>
                    <a:pt x="1988" y="174"/>
                  </a:lnTo>
                  <a:lnTo>
                    <a:pt x="2010" y="172"/>
                  </a:lnTo>
                  <a:lnTo>
                    <a:pt x="2022" y="168"/>
                  </a:lnTo>
                  <a:lnTo>
                    <a:pt x="2032" y="166"/>
                  </a:lnTo>
                  <a:lnTo>
                    <a:pt x="2042" y="160"/>
                  </a:lnTo>
                  <a:lnTo>
                    <a:pt x="2052" y="152"/>
                  </a:lnTo>
                  <a:lnTo>
                    <a:pt x="2052" y="152"/>
                  </a:lnTo>
                  <a:lnTo>
                    <a:pt x="2060" y="138"/>
                  </a:lnTo>
                  <a:lnTo>
                    <a:pt x="2068" y="128"/>
                  </a:lnTo>
                  <a:lnTo>
                    <a:pt x="2076" y="122"/>
                  </a:lnTo>
                  <a:lnTo>
                    <a:pt x="2084" y="118"/>
                  </a:lnTo>
                  <a:lnTo>
                    <a:pt x="2094" y="120"/>
                  </a:lnTo>
                  <a:lnTo>
                    <a:pt x="2104" y="124"/>
                  </a:lnTo>
                  <a:lnTo>
                    <a:pt x="2114" y="132"/>
                  </a:lnTo>
                  <a:lnTo>
                    <a:pt x="2126" y="146"/>
                  </a:lnTo>
                  <a:lnTo>
                    <a:pt x="2126" y="146"/>
                  </a:lnTo>
                  <a:lnTo>
                    <a:pt x="2146" y="200"/>
                  </a:lnTo>
                  <a:lnTo>
                    <a:pt x="2146" y="200"/>
                  </a:lnTo>
                  <a:lnTo>
                    <a:pt x="2142" y="220"/>
                  </a:lnTo>
                  <a:lnTo>
                    <a:pt x="2136" y="246"/>
                  </a:lnTo>
                  <a:lnTo>
                    <a:pt x="2128" y="274"/>
                  </a:lnTo>
                  <a:lnTo>
                    <a:pt x="2118" y="296"/>
                  </a:lnTo>
                  <a:lnTo>
                    <a:pt x="2118" y="296"/>
                  </a:lnTo>
                  <a:lnTo>
                    <a:pt x="2118" y="320"/>
                  </a:lnTo>
                  <a:lnTo>
                    <a:pt x="2118" y="320"/>
                  </a:lnTo>
                  <a:lnTo>
                    <a:pt x="2142" y="366"/>
                  </a:lnTo>
                  <a:lnTo>
                    <a:pt x="2142" y="366"/>
                  </a:lnTo>
                  <a:lnTo>
                    <a:pt x="2140" y="374"/>
                  </a:lnTo>
                  <a:lnTo>
                    <a:pt x="2138" y="384"/>
                  </a:lnTo>
                  <a:lnTo>
                    <a:pt x="2130" y="406"/>
                  </a:lnTo>
                  <a:lnTo>
                    <a:pt x="2128" y="418"/>
                  </a:lnTo>
                  <a:lnTo>
                    <a:pt x="2130" y="428"/>
                  </a:lnTo>
                  <a:lnTo>
                    <a:pt x="2136" y="440"/>
                  </a:lnTo>
                  <a:lnTo>
                    <a:pt x="2140" y="444"/>
                  </a:lnTo>
                  <a:lnTo>
                    <a:pt x="2148" y="450"/>
                  </a:lnTo>
                  <a:lnTo>
                    <a:pt x="2148" y="450"/>
                  </a:lnTo>
                  <a:lnTo>
                    <a:pt x="2150" y="462"/>
                  </a:lnTo>
                  <a:lnTo>
                    <a:pt x="2150" y="476"/>
                  </a:lnTo>
                  <a:lnTo>
                    <a:pt x="2148" y="510"/>
                  </a:lnTo>
                  <a:lnTo>
                    <a:pt x="2148" y="510"/>
                  </a:lnTo>
                  <a:lnTo>
                    <a:pt x="2126" y="514"/>
                  </a:lnTo>
                  <a:lnTo>
                    <a:pt x="2126" y="514"/>
                  </a:lnTo>
                  <a:lnTo>
                    <a:pt x="2122" y="508"/>
                  </a:lnTo>
                  <a:lnTo>
                    <a:pt x="2118" y="502"/>
                  </a:lnTo>
                  <a:lnTo>
                    <a:pt x="2116" y="492"/>
                  </a:lnTo>
                  <a:lnTo>
                    <a:pt x="2118" y="476"/>
                  </a:lnTo>
                  <a:lnTo>
                    <a:pt x="2118" y="476"/>
                  </a:lnTo>
                  <a:lnTo>
                    <a:pt x="2114" y="466"/>
                  </a:lnTo>
                  <a:lnTo>
                    <a:pt x="2108" y="458"/>
                  </a:lnTo>
                  <a:lnTo>
                    <a:pt x="2108" y="458"/>
                  </a:lnTo>
                  <a:lnTo>
                    <a:pt x="2094" y="460"/>
                  </a:lnTo>
                  <a:lnTo>
                    <a:pt x="2086" y="462"/>
                  </a:lnTo>
                  <a:lnTo>
                    <a:pt x="2084" y="466"/>
                  </a:lnTo>
                  <a:lnTo>
                    <a:pt x="2082" y="470"/>
                  </a:lnTo>
                  <a:lnTo>
                    <a:pt x="2084" y="484"/>
                  </a:lnTo>
                  <a:lnTo>
                    <a:pt x="2082" y="492"/>
                  </a:lnTo>
                  <a:lnTo>
                    <a:pt x="2078" y="500"/>
                  </a:lnTo>
                  <a:lnTo>
                    <a:pt x="2078" y="500"/>
                  </a:lnTo>
                  <a:lnTo>
                    <a:pt x="2064" y="514"/>
                  </a:lnTo>
                  <a:lnTo>
                    <a:pt x="2054" y="528"/>
                  </a:lnTo>
                  <a:lnTo>
                    <a:pt x="2046" y="544"/>
                  </a:lnTo>
                  <a:lnTo>
                    <a:pt x="2042" y="564"/>
                  </a:lnTo>
                  <a:lnTo>
                    <a:pt x="2042" y="564"/>
                  </a:lnTo>
                  <a:lnTo>
                    <a:pt x="2034" y="576"/>
                  </a:lnTo>
                  <a:lnTo>
                    <a:pt x="2024" y="586"/>
                  </a:lnTo>
                  <a:lnTo>
                    <a:pt x="2012" y="598"/>
                  </a:lnTo>
                  <a:lnTo>
                    <a:pt x="2002" y="606"/>
                  </a:lnTo>
                  <a:lnTo>
                    <a:pt x="2002" y="606"/>
                  </a:lnTo>
                  <a:lnTo>
                    <a:pt x="2000" y="642"/>
                  </a:lnTo>
                  <a:lnTo>
                    <a:pt x="2000" y="642"/>
                  </a:lnTo>
                  <a:lnTo>
                    <a:pt x="2008" y="654"/>
                  </a:lnTo>
                  <a:lnTo>
                    <a:pt x="2020" y="674"/>
                  </a:lnTo>
                  <a:lnTo>
                    <a:pt x="2020" y="674"/>
                  </a:lnTo>
                  <a:lnTo>
                    <a:pt x="2054" y="694"/>
                  </a:lnTo>
                  <a:lnTo>
                    <a:pt x="2054" y="694"/>
                  </a:lnTo>
                  <a:lnTo>
                    <a:pt x="2078" y="692"/>
                  </a:lnTo>
                  <a:lnTo>
                    <a:pt x="2078" y="692"/>
                  </a:lnTo>
                  <a:lnTo>
                    <a:pt x="2094" y="668"/>
                  </a:lnTo>
                  <a:lnTo>
                    <a:pt x="2094" y="668"/>
                  </a:lnTo>
                  <a:lnTo>
                    <a:pt x="2100" y="680"/>
                  </a:lnTo>
                  <a:lnTo>
                    <a:pt x="2104" y="690"/>
                  </a:lnTo>
                  <a:lnTo>
                    <a:pt x="2106" y="702"/>
                  </a:lnTo>
                  <a:lnTo>
                    <a:pt x="2106" y="702"/>
                  </a:lnTo>
                  <a:lnTo>
                    <a:pt x="2086" y="708"/>
                  </a:lnTo>
                  <a:lnTo>
                    <a:pt x="2068" y="716"/>
                  </a:lnTo>
                  <a:lnTo>
                    <a:pt x="2068" y="716"/>
                  </a:lnTo>
                  <a:lnTo>
                    <a:pt x="2068" y="724"/>
                  </a:lnTo>
                  <a:lnTo>
                    <a:pt x="2070" y="732"/>
                  </a:lnTo>
                  <a:lnTo>
                    <a:pt x="2070" y="738"/>
                  </a:lnTo>
                  <a:lnTo>
                    <a:pt x="2074" y="742"/>
                  </a:lnTo>
                  <a:lnTo>
                    <a:pt x="2078" y="748"/>
                  </a:lnTo>
                  <a:lnTo>
                    <a:pt x="2084" y="750"/>
                  </a:lnTo>
                  <a:lnTo>
                    <a:pt x="2084" y="750"/>
                  </a:lnTo>
                  <a:lnTo>
                    <a:pt x="2064" y="778"/>
                  </a:lnTo>
                  <a:lnTo>
                    <a:pt x="2052" y="790"/>
                  </a:lnTo>
                  <a:lnTo>
                    <a:pt x="2040" y="800"/>
                  </a:lnTo>
                  <a:lnTo>
                    <a:pt x="2040" y="800"/>
                  </a:lnTo>
                  <a:lnTo>
                    <a:pt x="2026" y="796"/>
                  </a:lnTo>
                  <a:lnTo>
                    <a:pt x="2026" y="796"/>
                  </a:lnTo>
                  <a:lnTo>
                    <a:pt x="1986" y="770"/>
                  </a:lnTo>
                  <a:lnTo>
                    <a:pt x="1986" y="770"/>
                  </a:lnTo>
                  <a:lnTo>
                    <a:pt x="1968" y="770"/>
                  </a:lnTo>
                  <a:lnTo>
                    <a:pt x="1968" y="770"/>
                  </a:lnTo>
                  <a:lnTo>
                    <a:pt x="1960" y="780"/>
                  </a:lnTo>
                  <a:lnTo>
                    <a:pt x="1958" y="786"/>
                  </a:lnTo>
                  <a:lnTo>
                    <a:pt x="1956" y="792"/>
                  </a:lnTo>
                  <a:lnTo>
                    <a:pt x="1956" y="792"/>
                  </a:lnTo>
                  <a:lnTo>
                    <a:pt x="1958" y="818"/>
                  </a:lnTo>
                  <a:lnTo>
                    <a:pt x="1958" y="818"/>
                  </a:lnTo>
                  <a:lnTo>
                    <a:pt x="1962" y="824"/>
                  </a:lnTo>
                  <a:lnTo>
                    <a:pt x="1968" y="828"/>
                  </a:lnTo>
                  <a:lnTo>
                    <a:pt x="1982" y="838"/>
                  </a:lnTo>
                  <a:lnTo>
                    <a:pt x="2000" y="852"/>
                  </a:lnTo>
                  <a:lnTo>
                    <a:pt x="2008" y="860"/>
                  </a:lnTo>
                  <a:lnTo>
                    <a:pt x="2016" y="870"/>
                  </a:lnTo>
                  <a:lnTo>
                    <a:pt x="2016" y="870"/>
                  </a:lnTo>
                  <a:lnTo>
                    <a:pt x="2016" y="908"/>
                  </a:lnTo>
                  <a:lnTo>
                    <a:pt x="2016" y="908"/>
                  </a:lnTo>
                  <a:lnTo>
                    <a:pt x="2024" y="920"/>
                  </a:lnTo>
                  <a:lnTo>
                    <a:pt x="2032" y="938"/>
                  </a:lnTo>
                  <a:lnTo>
                    <a:pt x="2046" y="976"/>
                  </a:lnTo>
                  <a:lnTo>
                    <a:pt x="2046" y="976"/>
                  </a:lnTo>
                  <a:lnTo>
                    <a:pt x="2054" y="986"/>
                  </a:lnTo>
                  <a:lnTo>
                    <a:pt x="2054" y="986"/>
                  </a:lnTo>
                  <a:lnTo>
                    <a:pt x="2070" y="986"/>
                  </a:lnTo>
                  <a:lnTo>
                    <a:pt x="2070" y="986"/>
                  </a:lnTo>
                  <a:lnTo>
                    <a:pt x="2084" y="958"/>
                  </a:lnTo>
                  <a:lnTo>
                    <a:pt x="2084" y="958"/>
                  </a:lnTo>
                  <a:lnTo>
                    <a:pt x="2110" y="940"/>
                  </a:lnTo>
                  <a:lnTo>
                    <a:pt x="2110" y="940"/>
                  </a:lnTo>
                  <a:lnTo>
                    <a:pt x="2124" y="962"/>
                  </a:lnTo>
                  <a:lnTo>
                    <a:pt x="2134" y="976"/>
                  </a:lnTo>
                  <a:lnTo>
                    <a:pt x="2142" y="994"/>
                  </a:lnTo>
                  <a:lnTo>
                    <a:pt x="2142" y="994"/>
                  </a:lnTo>
                  <a:lnTo>
                    <a:pt x="2144" y="1010"/>
                  </a:lnTo>
                  <a:lnTo>
                    <a:pt x="2150" y="1026"/>
                  </a:lnTo>
                  <a:lnTo>
                    <a:pt x="2154" y="1034"/>
                  </a:lnTo>
                  <a:lnTo>
                    <a:pt x="2160" y="1040"/>
                  </a:lnTo>
                  <a:lnTo>
                    <a:pt x="2168" y="1048"/>
                  </a:lnTo>
                  <a:lnTo>
                    <a:pt x="2178" y="1054"/>
                  </a:lnTo>
                  <a:lnTo>
                    <a:pt x="2178" y="1054"/>
                  </a:lnTo>
                  <a:lnTo>
                    <a:pt x="2182" y="1062"/>
                  </a:lnTo>
                  <a:lnTo>
                    <a:pt x="2182" y="1062"/>
                  </a:lnTo>
                  <a:lnTo>
                    <a:pt x="2180" y="1074"/>
                  </a:lnTo>
                  <a:lnTo>
                    <a:pt x="2180" y="1088"/>
                  </a:lnTo>
                  <a:lnTo>
                    <a:pt x="2180" y="1120"/>
                  </a:lnTo>
                  <a:lnTo>
                    <a:pt x="2180" y="1120"/>
                  </a:lnTo>
                  <a:lnTo>
                    <a:pt x="2168" y="1132"/>
                  </a:lnTo>
                  <a:lnTo>
                    <a:pt x="2168" y="1132"/>
                  </a:lnTo>
                  <a:lnTo>
                    <a:pt x="2156" y="1130"/>
                  </a:lnTo>
                  <a:lnTo>
                    <a:pt x="2150" y="1126"/>
                  </a:lnTo>
                  <a:lnTo>
                    <a:pt x="2138" y="1120"/>
                  </a:lnTo>
                  <a:lnTo>
                    <a:pt x="2138" y="1120"/>
                  </a:lnTo>
                  <a:lnTo>
                    <a:pt x="2108" y="1122"/>
                  </a:lnTo>
                  <a:lnTo>
                    <a:pt x="2096" y="1124"/>
                  </a:lnTo>
                  <a:lnTo>
                    <a:pt x="2088" y="1128"/>
                  </a:lnTo>
                  <a:lnTo>
                    <a:pt x="2080" y="1134"/>
                  </a:lnTo>
                  <a:lnTo>
                    <a:pt x="2074" y="1140"/>
                  </a:lnTo>
                  <a:lnTo>
                    <a:pt x="2062" y="1162"/>
                  </a:lnTo>
                  <a:lnTo>
                    <a:pt x="2062" y="1162"/>
                  </a:lnTo>
                  <a:lnTo>
                    <a:pt x="2058" y="1166"/>
                  </a:lnTo>
                  <a:lnTo>
                    <a:pt x="2054" y="1170"/>
                  </a:lnTo>
                  <a:lnTo>
                    <a:pt x="2054" y="1170"/>
                  </a:lnTo>
                  <a:lnTo>
                    <a:pt x="2052" y="1176"/>
                  </a:lnTo>
                  <a:lnTo>
                    <a:pt x="2046" y="1182"/>
                  </a:lnTo>
                  <a:lnTo>
                    <a:pt x="2028" y="1196"/>
                  </a:lnTo>
                  <a:lnTo>
                    <a:pt x="1994" y="1218"/>
                  </a:lnTo>
                  <a:lnTo>
                    <a:pt x="1994" y="1218"/>
                  </a:lnTo>
                  <a:lnTo>
                    <a:pt x="1988" y="1228"/>
                  </a:lnTo>
                  <a:lnTo>
                    <a:pt x="1974" y="1238"/>
                  </a:lnTo>
                  <a:lnTo>
                    <a:pt x="1948" y="1256"/>
                  </a:lnTo>
                  <a:lnTo>
                    <a:pt x="1948" y="1256"/>
                  </a:lnTo>
                  <a:lnTo>
                    <a:pt x="1938" y="1268"/>
                  </a:lnTo>
                  <a:lnTo>
                    <a:pt x="1938" y="1268"/>
                  </a:lnTo>
                  <a:lnTo>
                    <a:pt x="1920" y="1272"/>
                  </a:lnTo>
                  <a:lnTo>
                    <a:pt x="1920" y="1272"/>
                  </a:lnTo>
                  <a:lnTo>
                    <a:pt x="1902" y="1254"/>
                  </a:lnTo>
                  <a:lnTo>
                    <a:pt x="1902" y="1254"/>
                  </a:lnTo>
                  <a:lnTo>
                    <a:pt x="1894" y="1236"/>
                  </a:lnTo>
                  <a:lnTo>
                    <a:pt x="1890" y="1230"/>
                  </a:lnTo>
                  <a:lnTo>
                    <a:pt x="1884" y="1226"/>
                  </a:lnTo>
                  <a:lnTo>
                    <a:pt x="1880" y="1222"/>
                  </a:lnTo>
                  <a:lnTo>
                    <a:pt x="1874" y="1222"/>
                  </a:lnTo>
                  <a:lnTo>
                    <a:pt x="1860" y="1220"/>
                  </a:lnTo>
                  <a:lnTo>
                    <a:pt x="1860" y="1220"/>
                  </a:lnTo>
                  <a:lnTo>
                    <a:pt x="1856" y="1228"/>
                  </a:lnTo>
                  <a:lnTo>
                    <a:pt x="1854" y="1238"/>
                  </a:lnTo>
                  <a:lnTo>
                    <a:pt x="1852" y="1248"/>
                  </a:lnTo>
                  <a:lnTo>
                    <a:pt x="1850" y="1260"/>
                  </a:lnTo>
                  <a:lnTo>
                    <a:pt x="1852" y="1270"/>
                  </a:lnTo>
                  <a:lnTo>
                    <a:pt x="1854" y="1282"/>
                  </a:lnTo>
                  <a:lnTo>
                    <a:pt x="1860" y="1292"/>
                  </a:lnTo>
                  <a:lnTo>
                    <a:pt x="1868" y="1302"/>
                  </a:lnTo>
                  <a:lnTo>
                    <a:pt x="1868" y="1302"/>
                  </a:lnTo>
                  <a:lnTo>
                    <a:pt x="1872" y="1344"/>
                  </a:lnTo>
                  <a:lnTo>
                    <a:pt x="1872" y="1344"/>
                  </a:lnTo>
                  <a:lnTo>
                    <a:pt x="1846" y="1346"/>
                  </a:lnTo>
                  <a:lnTo>
                    <a:pt x="1824" y="1348"/>
                  </a:lnTo>
                  <a:lnTo>
                    <a:pt x="1812" y="1346"/>
                  </a:lnTo>
                  <a:lnTo>
                    <a:pt x="1802" y="1344"/>
                  </a:lnTo>
                  <a:lnTo>
                    <a:pt x="1794" y="1342"/>
                  </a:lnTo>
                  <a:lnTo>
                    <a:pt x="1786" y="1338"/>
                  </a:lnTo>
                  <a:lnTo>
                    <a:pt x="1786" y="1338"/>
                  </a:lnTo>
                  <a:lnTo>
                    <a:pt x="1782" y="1316"/>
                  </a:lnTo>
                  <a:lnTo>
                    <a:pt x="1776" y="1302"/>
                  </a:lnTo>
                  <a:lnTo>
                    <a:pt x="1768" y="1292"/>
                  </a:lnTo>
                  <a:lnTo>
                    <a:pt x="1758" y="1280"/>
                  </a:lnTo>
                  <a:lnTo>
                    <a:pt x="1758" y="1280"/>
                  </a:lnTo>
                  <a:lnTo>
                    <a:pt x="1732" y="1222"/>
                  </a:lnTo>
                  <a:lnTo>
                    <a:pt x="1732" y="1222"/>
                  </a:lnTo>
                  <a:lnTo>
                    <a:pt x="1720" y="1210"/>
                  </a:lnTo>
                  <a:lnTo>
                    <a:pt x="1712" y="1206"/>
                  </a:lnTo>
                  <a:lnTo>
                    <a:pt x="1706" y="1206"/>
                  </a:lnTo>
                  <a:lnTo>
                    <a:pt x="1696" y="1206"/>
                  </a:lnTo>
                  <a:lnTo>
                    <a:pt x="1696" y="1206"/>
                  </a:lnTo>
                  <a:lnTo>
                    <a:pt x="1684" y="1216"/>
                  </a:lnTo>
                  <a:lnTo>
                    <a:pt x="1670" y="1226"/>
                  </a:lnTo>
                  <a:lnTo>
                    <a:pt x="1658" y="1234"/>
                  </a:lnTo>
                  <a:lnTo>
                    <a:pt x="1646" y="1244"/>
                  </a:lnTo>
                  <a:lnTo>
                    <a:pt x="1646" y="1244"/>
                  </a:lnTo>
                  <a:lnTo>
                    <a:pt x="1642" y="1256"/>
                  </a:lnTo>
                  <a:lnTo>
                    <a:pt x="1640" y="1270"/>
                  </a:lnTo>
                  <a:lnTo>
                    <a:pt x="1640" y="1288"/>
                  </a:lnTo>
                  <a:lnTo>
                    <a:pt x="1644" y="1306"/>
                  </a:lnTo>
                  <a:lnTo>
                    <a:pt x="1644" y="1306"/>
                  </a:lnTo>
                  <a:lnTo>
                    <a:pt x="1580" y="1312"/>
                  </a:lnTo>
                  <a:lnTo>
                    <a:pt x="1580" y="1312"/>
                  </a:lnTo>
                  <a:lnTo>
                    <a:pt x="1524" y="1346"/>
                  </a:lnTo>
                  <a:lnTo>
                    <a:pt x="1524" y="1346"/>
                  </a:lnTo>
                  <a:lnTo>
                    <a:pt x="1516" y="1362"/>
                  </a:lnTo>
                  <a:lnTo>
                    <a:pt x="1510" y="1368"/>
                  </a:lnTo>
                  <a:lnTo>
                    <a:pt x="1508" y="1370"/>
                  </a:lnTo>
                  <a:lnTo>
                    <a:pt x="1504" y="1370"/>
                  </a:lnTo>
                  <a:lnTo>
                    <a:pt x="1504" y="1370"/>
                  </a:lnTo>
                  <a:lnTo>
                    <a:pt x="1492" y="1362"/>
                  </a:lnTo>
                  <a:lnTo>
                    <a:pt x="1486" y="1356"/>
                  </a:lnTo>
                  <a:lnTo>
                    <a:pt x="1484" y="1348"/>
                  </a:lnTo>
                  <a:lnTo>
                    <a:pt x="1482" y="1342"/>
                  </a:lnTo>
                  <a:lnTo>
                    <a:pt x="1482" y="1342"/>
                  </a:lnTo>
                  <a:lnTo>
                    <a:pt x="1494" y="1334"/>
                  </a:lnTo>
                  <a:lnTo>
                    <a:pt x="1494" y="1334"/>
                  </a:lnTo>
                  <a:lnTo>
                    <a:pt x="1492" y="1322"/>
                  </a:lnTo>
                  <a:lnTo>
                    <a:pt x="1490" y="1312"/>
                  </a:lnTo>
                  <a:lnTo>
                    <a:pt x="1486" y="1304"/>
                  </a:lnTo>
                  <a:lnTo>
                    <a:pt x="1480" y="1298"/>
                  </a:lnTo>
                  <a:lnTo>
                    <a:pt x="1474" y="1292"/>
                  </a:lnTo>
                  <a:lnTo>
                    <a:pt x="1466" y="1288"/>
                  </a:lnTo>
                  <a:lnTo>
                    <a:pt x="1458" y="1286"/>
                  </a:lnTo>
                  <a:lnTo>
                    <a:pt x="1450" y="1286"/>
                  </a:lnTo>
                  <a:lnTo>
                    <a:pt x="1450" y="1286"/>
                  </a:lnTo>
                  <a:lnTo>
                    <a:pt x="1440" y="1290"/>
                  </a:lnTo>
                  <a:lnTo>
                    <a:pt x="1434" y="1296"/>
                  </a:lnTo>
                  <a:lnTo>
                    <a:pt x="1428" y="1302"/>
                  </a:lnTo>
                  <a:lnTo>
                    <a:pt x="1424" y="1310"/>
                  </a:lnTo>
                  <a:lnTo>
                    <a:pt x="1424" y="1318"/>
                  </a:lnTo>
                  <a:lnTo>
                    <a:pt x="1424" y="1328"/>
                  </a:lnTo>
                  <a:lnTo>
                    <a:pt x="1428" y="1352"/>
                  </a:lnTo>
                  <a:lnTo>
                    <a:pt x="1428" y="1352"/>
                  </a:lnTo>
                  <a:lnTo>
                    <a:pt x="1408" y="1356"/>
                  </a:lnTo>
                  <a:lnTo>
                    <a:pt x="1408" y="1356"/>
                  </a:lnTo>
                  <a:lnTo>
                    <a:pt x="1404" y="1362"/>
                  </a:lnTo>
                  <a:lnTo>
                    <a:pt x="1402" y="1370"/>
                  </a:lnTo>
                  <a:lnTo>
                    <a:pt x="1402" y="1370"/>
                  </a:lnTo>
                  <a:lnTo>
                    <a:pt x="1392" y="1374"/>
                  </a:lnTo>
                  <a:lnTo>
                    <a:pt x="1392" y="1374"/>
                  </a:lnTo>
                  <a:lnTo>
                    <a:pt x="1392" y="1430"/>
                  </a:lnTo>
                  <a:lnTo>
                    <a:pt x="1392" y="1430"/>
                  </a:lnTo>
                  <a:lnTo>
                    <a:pt x="1412" y="1454"/>
                  </a:lnTo>
                  <a:lnTo>
                    <a:pt x="1412" y="1454"/>
                  </a:lnTo>
                  <a:lnTo>
                    <a:pt x="1412" y="1472"/>
                  </a:lnTo>
                  <a:lnTo>
                    <a:pt x="1412" y="1472"/>
                  </a:lnTo>
                  <a:lnTo>
                    <a:pt x="1402" y="1490"/>
                  </a:lnTo>
                  <a:lnTo>
                    <a:pt x="1402" y="1490"/>
                  </a:lnTo>
                  <a:lnTo>
                    <a:pt x="1380" y="1504"/>
                  </a:lnTo>
                  <a:lnTo>
                    <a:pt x="1356" y="1510"/>
                  </a:lnTo>
                  <a:lnTo>
                    <a:pt x="1336" y="1514"/>
                  </a:lnTo>
                  <a:lnTo>
                    <a:pt x="1314" y="1514"/>
                  </a:lnTo>
                  <a:lnTo>
                    <a:pt x="1314" y="1514"/>
                  </a:lnTo>
                  <a:lnTo>
                    <a:pt x="1298" y="1516"/>
                  </a:lnTo>
                  <a:lnTo>
                    <a:pt x="1288" y="1520"/>
                  </a:lnTo>
                  <a:lnTo>
                    <a:pt x="1280" y="1526"/>
                  </a:lnTo>
                  <a:lnTo>
                    <a:pt x="1270" y="1534"/>
                  </a:lnTo>
                  <a:lnTo>
                    <a:pt x="1270" y="1534"/>
                  </a:lnTo>
                  <a:lnTo>
                    <a:pt x="1256" y="1546"/>
                  </a:lnTo>
                  <a:lnTo>
                    <a:pt x="1256" y="1546"/>
                  </a:lnTo>
                  <a:lnTo>
                    <a:pt x="1244" y="1566"/>
                  </a:lnTo>
                  <a:lnTo>
                    <a:pt x="1228" y="1586"/>
                  </a:lnTo>
                  <a:lnTo>
                    <a:pt x="1192" y="1626"/>
                  </a:lnTo>
                  <a:lnTo>
                    <a:pt x="1192" y="1626"/>
                  </a:lnTo>
                  <a:lnTo>
                    <a:pt x="1168" y="1610"/>
                  </a:lnTo>
                  <a:lnTo>
                    <a:pt x="1168" y="1610"/>
                  </a:lnTo>
                  <a:lnTo>
                    <a:pt x="1140" y="1612"/>
                  </a:lnTo>
                  <a:lnTo>
                    <a:pt x="1140" y="1612"/>
                  </a:lnTo>
                  <a:lnTo>
                    <a:pt x="1136" y="1626"/>
                  </a:lnTo>
                  <a:lnTo>
                    <a:pt x="1132" y="1632"/>
                  </a:lnTo>
                  <a:lnTo>
                    <a:pt x="1128" y="1636"/>
                  </a:lnTo>
                  <a:lnTo>
                    <a:pt x="1128" y="1636"/>
                  </a:lnTo>
                  <a:lnTo>
                    <a:pt x="1124" y="1630"/>
                  </a:lnTo>
                  <a:lnTo>
                    <a:pt x="1118" y="1626"/>
                  </a:lnTo>
                  <a:lnTo>
                    <a:pt x="1108" y="1622"/>
                  </a:lnTo>
                  <a:lnTo>
                    <a:pt x="1100" y="1622"/>
                  </a:lnTo>
                  <a:lnTo>
                    <a:pt x="1092" y="1622"/>
                  </a:lnTo>
                  <a:lnTo>
                    <a:pt x="1092" y="1622"/>
                  </a:lnTo>
                  <a:lnTo>
                    <a:pt x="1088" y="1632"/>
                  </a:lnTo>
                  <a:lnTo>
                    <a:pt x="1082" y="1640"/>
                  </a:lnTo>
                  <a:lnTo>
                    <a:pt x="1076" y="1650"/>
                  </a:lnTo>
                  <a:lnTo>
                    <a:pt x="1066" y="1658"/>
                  </a:lnTo>
                  <a:lnTo>
                    <a:pt x="1066" y="1658"/>
                  </a:lnTo>
                  <a:lnTo>
                    <a:pt x="1056" y="1664"/>
                  </a:lnTo>
                  <a:lnTo>
                    <a:pt x="1046" y="1674"/>
                  </a:lnTo>
                  <a:lnTo>
                    <a:pt x="1038" y="1684"/>
                  </a:lnTo>
                  <a:lnTo>
                    <a:pt x="1030" y="1696"/>
                  </a:lnTo>
                  <a:lnTo>
                    <a:pt x="1014" y="1718"/>
                  </a:lnTo>
                  <a:lnTo>
                    <a:pt x="1004" y="1728"/>
                  </a:lnTo>
                  <a:lnTo>
                    <a:pt x="994" y="1736"/>
                  </a:lnTo>
                  <a:lnTo>
                    <a:pt x="994" y="1736"/>
                  </a:lnTo>
                  <a:lnTo>
                    <a:pt x="990" y="1748"/>
                  </a:lnTo>
                  <a:lnTo>
                    <a:pt x="988" y="1760"/>
                  </a:lnTo>
                  <a:lnTo>
                    <a:pt x="988" y="1790"/>
                  </a:lnTo>
                  <a:lnTo>
                    <a:pt x="988" y="1790"/>
                  </a:lnTo>
                  <a:lnTo>
                    <a:pt x="988" y="1798"/>
                  </a:lnTo>
                  <a:lnTo>
                    <a:pt x="988" y="1812"/>
                  </a:lnTo>
                  <a:lnTo>
                    <a:pt x="982" y="1836"/>
                  </a:lnTo>
                  <a:lnTo>
                    <a:pt x="982" y="1836"/>
                  </a:lnTo>
                  <a:lnTo>
                    <a:pt x="976" y="1840"/>
                  </a:lnTo>
                  <a:lnTo>
                    <a:pt x="976" y="1840"/>
                  </a:lnTo>
                  <a:lnTo>
                    <a:pt x="946" y="1838"/>
                  </a:lnTo>
                  <a:lnTo>
                    <a:pt x="920" y="1834"/>
                  </a:lnTo>
                  <a:lnTo>
                    <a:pt x="870" y="1826"/>
                  </a:lnTo>
                  <a:lnTo>
                    <a:pt x="870" y="1826"/>
                  </a:lnTo>
                  <a:lnTo>
                    <a:pt x="838" y="1810"/>
                  </a:lnTo>
                  <a:lnTo>
                    <a:pt x="838" y="1810"/>
                  </a:lnTo>
                  <a:lnTo>
                    <a:pt x="820" y="1790"/>
                  </a:lnTo>
                  <a:lnTo>
                    <a:pt x="820" y="1790"/>
                  </a:lnTo>
                  <a:lnTo>
                    <a:pt x="784" y="1782"/>
                  </a:lnTo>
                  <a:lnTo>
                    <a:pt x="784" y="1782"/>
                  </a:lnTo>
                  <a:lnTo>
                    <a:pt x="784" y="1752"/>
                  </a:lnTo>
                  <a:lnTo>
                    <a:pt x="784" y="1752"/>
                  </a:lnTo>
                  <a:lnTo>
                    <a:pt x="796" y="1734"/>
                  </a:lnTo>
                  <a:lnTo>
                    <a:pt x="808" y="1716"/>
                  </a:lnTo>
                  <a:lnTo>
                    <a:pt x="816" y="1696"/>
                  </a:lnTo>
                  <a:lnTo>
                    <a:pt x="818" y="1686"/>
                  </a:lnTo>
                  <a:lnTo>
                    <a:pt x="818" y="1676"/>
                  </a:lnTo>
                  <a:lnTo>
                    <a:pt x="818" y="1676"/>
                  </a:lnTo>
                  <a:lnTo>
                    <a:pt x="814" y="1666"/>
                  </a:lnTo>
                  <a:lnTo>
                    <a:pt x="810" y="1660"/>
                  </a:lnTo>
                  <a:lnTo>
                    <a:pt x="804" y="1656"/>
                  </a:lnTo>
                  <a:lnTo>
                    <a:pt x="798" y="1652"/>
                  </a:lnTo>
                  <a:lnTo>
                    <a:pt x="784" y="1652"/>
                  </a:lnTo>
                  <a:lnTo>
                    <a:pt x="772" y="1652"/>
                  </a:lnTo>
                  <a:lnTo>
                    <a:pt x="772" y="1652"/>
                  </a:lnTo>
                  <a:lnTo>
                    <a:pt x="764" y="1656"/>
                  </a:lnTo>
                  <a:lnTo>
                    <a:pt x="758" y="1660"/>
                  </a:lnTo>
                  <a:lnTo>
                    <a:pt x="758" y="1660"/>
                  </a:lnTo>
                  <a:lnTo>
                    <a:pt x="740" y="1662"/>
                  </a:lnTo>
                  <a:lnTo>
                    <a:pt x="734" y="1664"/>
                  </a:lnTo>
                  <a:lnTo>
                    <a:pt x="732" y="1668"/>
                  </a:lnTo>
                  <a:lnTo>
                    <a:pt x="732" y="1678"/>
                  </a:lnTo>
                  <a:lnTo>
                    <a:pt x="730" y="1700"/>
                  </a:lnTo>
                  <a:lnTo>
                    <a:pt x="730" y="1700"/>
                  </a:lnTo>
                  <a:lnTo>
                    <a:pt x="722" y="1708"/>
                  </a:lnTo>
                  <a:lnTo>
                    <a:pt x="718" y="1720"/>
                  </a:lnTo>
                  <a:lnTo>
                    <a:pt x="718" y="1720"/>
                  </a:lnTo>
                  <a:lnTo>
                    <a:pt x="698" y="1756"/>
                  </a:lnTo>
                  <a:lnTo>
                    <a:pt x="698" y="1756"/>
                  </a:lnTo>
                  <a:lnTo>
                    <a:pt x="700" y="1796"/>
                  </a:lnTo>
                  <a:lnTo>
                    <a:pt x="700" y="1796"/>
                  </a:lnTo>
                  <a:lnTo>
                    <a:pt x="688" y="1810"/>
                  </a:lnTo>
                  <a:lnTo>
                    <a:pt x="688" y="1810"/>
                  </a:lnTo>
                  <a:lnTo>
                    <a:pt x="672" y="1814"/>
                  </a:lnTo>
                  <a:lnTo>
                    <a:pt x="662" y="1816"/>
                  </a:lnTo>
                  <a:lnTo>
                    <a:pt x="654" y="1822"/>
                  </a:lnTo>
                  <a:lnTo>
                    <a:pt x="644" y="1830"/>
                  </a:lnTo>
                  <a:lnTo>
                    <a:pt x="644" y="1830"/>
                  </a:lnTo>
                  <a:lnTo>
                    <a:pt x="618" y="1836"/>
                  </a:lnTo>
                  <a:lnTo>
                    <a:pt x="590" y="1842"/>
                  </a:lnTo>
                  <a:lnTo>
                    <a:pt x="590" y="1842"/>
                  </a:lnTo>
                  <a:lnTo>
                    <a:pt x="580" y="1850"/>
                  </a:lnTo>
                  <a:lnTo>
                    <a:pt x="572" y="1856"/>
                  </a:lnTo>
                  <a:lnTo>
                    <a:pt x="566" y="1864"/>
                  </a:lnTo>
                  <a:lnTo>
                    <a:pt x="556" y="1868"/>
                  </a:lnTo>
                  <a:lnTo>
                    <a:pt x="556" y="1868"/>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5"/>
            <p:cNvSpPr>
              <a:spLocks/>
            </p:cNvSpPr>
            <p:nvPr/>
          </p:nvSpPr>
          <p:spPr bwMode="auto">
            <a:xfrm>
              <a:off x="3998" y="1638"/>
              <a:ext cx="232" cy="264"/>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264">
                  <a:moveTo>
                    <a:pt x="196" y="264"/>
                  </a:moveTo>
                  <a:lnTo>
                    <a:pt x="196" y="264"/>
                  </a:lnTo>
                  <a:lnTo>
                    <a:pt x="182" y="256"/>
                  </a:lnTo>
                  <a:lnTo>
                    <a:pt x="170" y="248"/>
                  </a:lnTo>
                  <a:lnTo>
                    <a:pt x="158" y="238"/>
                  </a:lnTo>
                  <a:lnTo>
                    <a:pt x="158" y="238"/>
                  </a:lnTo>
                  <a:lnTo>
                    <a:pt x="152" y="228"/>
                  </a:lnTo>
                  <a:lnTo>
                    <a:pt x="148" y="218"/>
                  </a:lnTo>
                  <a:lnTo>
                    <a:pt x="146" y="202"/>
                  </a:lnTo>
                  <a:lnTo>
                    <a:pt x="144" y="186"/>
                  </a:lnTo>
                  <a:lnTo>
                    <a:pt x="142" y="182"/>
                  </a:lnTo>
                  <a:lnTo>
                    <a:pt x="140" y="178"/>
                  </a:lnTo>
                  <a:lnTo>
                    <a:pt x="140" y="178"/>
                  </a:lnTo>
                  <a:lnTo>
                    <a:pt x="136" y="166"/>
                  </a:lnTo>
                  <a:lnTo>
                    <a:pt x="136" y="166"/>
                  </a:lnTo>
                  <a:lnTo>
                    <a:pt x="116" y="148"/>
                  </a:lnTo>
                  <a:lnTo>
                    <a:pt x="108" y="144"/>
                  </a:lnTo>
                  <a:lnTo>
                    <a:pt x="100" y="140"/>
                  </a:lnTo>
                  <a:lnTo>
                    <a:pt x="92" y="138"/>
                  </a:lnTo>
                  <a:lnTo>
                    <a:pt x="82" y="140"/>
                  </a:lnTo>
                  <a:lnTo>
                    <a:pt x="62" y="144"/>
                  </a:lnTo>
                  <a:lnTo>
                    <a:pt x="62" y="144"/>
                  </a:lnTo>
                  <a:lnTo>
                    <a:pt x="56" y="152"/>
                  </a:lnTo>
                  <a:lnTo>
                    <a:pt x="50" y="158"/>
                  </a:lnTo>
                  <a:lnTo>
                    <a:pt x="50" y="158"/>
                  </a:lnTo>
                  <a:lnTo>
                    <a:pt x="0" y="160"/>
                  </a:lnTo>
                  <a:lnTo>
                    <a:pt x="0" y="160"/>
                  </a:lnTo>
                  <a:lnTo>
                    <a:pt x="0" y="146"/>
                  </a:lnTo>
                  <a:lnTo>
                    <a:pt x="2" y="134"/>
                  </a:lnTo>
                  <a:lnTo>
                    <a:pt x="2" y="130"/>
                  </a:lnTo>
                  <a:lnTo>
                    <a:pt x="6" y="126"/>
                  </a:lnTo>
                  <a:lnTo>
                    <a:pt x="10" y="124"/>
                  </a:lnTo>
                  <a:lnTo>
                    <a:pt x="18" y="122"/>
                  </a:lnTo>
                  <a:lnTo>
                    <a:pt x="18" y="122"/>
                  </a:lnTo>
                  <a:lnTo>
                    <a:pt x="40" y="104"/>
                  </a:lnTo>
                  <a:lnTo>
                    <a:pt x="40" y="104"/>
                  </a:lnTo>
                  <a:lnTo>
                    <a:pt x="42" y="96"/>
                  </a:lnTo>
                  <a:lnTo>
                    <a:pt x="44" y="88"/>
                  </a:lnTo>
                  <a:lnTo>
                    <a:pt x="44" y="82"/>
                  </a:lnTo>
                  <a:lnTo>
                    <a:pt x="42" y="76"/>
                  </a:lnTo>
                  <a:lnTo>
                    <a:pt x="36" y="66"/>
                  </a:lnTo>
                  <a:lnTo>
                    <a:pt x="34" y="60"/>
                  </a:lnTo>
                  <a:lnTo>
                    <a:pt x="34" y="56"/>
                  </a:lnTo>
                  <a:lnTo>
                    <a:pt x="34" y="56"/>
                  </a:lnTo>
                  <a:lnTo>
                    <a:pt x="58" y="42"/>
                  </a:lnTo>
                  <a:lnTo>
                    <a:pt x="70" y="32"/>
                  </a:lnTo>
                  <a:lnTo>
                    <a:pt x="82" y="22"/>
                  </a:lnTo>
                  <a:lnTo>
                    <a:pt x="82" y="22"/>
                  </a:lnTo>
                  <a:lnTo>
                    <a:pt x="84" y="12"/>
                  </a:lnTo>
                  <a:lnTo>
                    <a:pt x="86" y="6"/>
                  </a:lnTo>
                  <a:lnTo>
                    <a:pt x="90" y="2"/>
                  </a:lnTo>
                  <a:lnTo>
                    <a:pt x="100" y="0"/>
                  </a:lnTo>
                  <a:lnTo>
                    <a:pt x="100" y="0"/>
                  </a:lnTo>
                  <a:lnTo>
                    <a:pt x="118" y="16"/>
                  </a:lnTo>
                  <a:lnTo>
                    <a:pt x="118" y="16"/>
                  </a:lnTo>
                  <a:lnTo>
                    <a:pt x="154" y="20"/>
                  </a:lnTo>
                  <a:lnTo>
                    <a:pt x="154" y="20"/>
                  </a:lnTo>
                  <a:lnTo>
                    <a:pt x="150" y="32"/>
                  </a:lnTo>
                  <a:lnTo>
                    <a:pt x="148" y="52"/>
                  </a:lnTo>
                  <a:lnTo>
                    <a:pt x="150" y="74"/>
                  </a:lnTo>
                  <a:lnTo>
                    <a:pt x="152" y="84"/>
                  </a:lnTo>
                  <a:lnTo>
                    <a:pt x="156" y="94"/>
                  </a:lnTo>
                  <a:lnTo>
                    <a:pt x="156" y="94"/>
                  </a:lnTo>
                  <a:lnTo>
                    <a:pt x="174" y="96"/>
                  </a:lnTo>
                  <a:lnTo>
                    <a:pt x="174" y="96"/>
                  </a:lnTo>
                  <a:lnTo>
                    <a:pt x="186" y="104"/>
                  </a:lnTo>
                  <a:lnTo>
                    <a:pt x="186" y="104"/>
                  </a:lnTo>
                  <a:lnTo>
                    <a:pt x="184" y="124"/>
                  </a:lnTo>
                  <a:lnTo>
                    <a:pt x="184" y="132"/>
                  </a:lnTo>
                  <a:lnTo>
                    <a:pt x="186" y="140"/>
                  </a:lnTo>
                  <a:lnTo>
                    <a:pt x="188" y="146"/>
                  </a:lnTo>
                  <a:lnTo>
                    <a:pt x="194" y="154"/>
                  </a:lnTo>
                  <a:lnTo>
                    <a:pt x="200" y="162"/>
                  </a:lnTo>
                  <a:lnTo>
                    <a:pt x="212" y="170"/>
                  </a:lnTo>
                  <a:lnTo>
                    <a:pt x="212" y="170"/>
                  </a:lnTo>
                  <a:lnTo>
                    <a:pt x="232" y="196"/>
                  </a:lnTo>
                  <a:lnTo>
                    <a:pt x="232" y="196"/>
                  </a:lnTo>
                  <a:lnTo>
                    <a:pt x="208" y="208"/>
                  </a:lnTo>
                  <a:lnTo>
                    <a:pt x="200" y="214"/>
                  </a:lnTo>
                  <a:lnTo>
                    <a:pt x="194" y="224"/>
                  </a:lnTo>
                  <a:lnTo>
                    <a:pt x="194" y="224"/>
                  </a:lnTo>
                  <a:lnTo>
                    <a:pt x="196" y="264"/>
                  </a:lnTo>
                  <a:lnTo>
                    <a:pt x="196" y="26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6"/>
            <p:cNvSpPr>
              <a:spLocks/>
            </p:cNvSpPr>
            <p:nvPr/>
          </p:nvSpPr>
          <p:spPr bwMode="auto">
            <a:xfrm>
              <a:off x="4288" y="1286"/>
              <a:ext cx="588" cy="554"/>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54">
                  <a:moveTo>
                    <a:pt x="236" y="554"/>
                  </a:moveTo>
                  <a:lnTo>
                    <a:pt x="236" y="554"/>
                  </a:lnTo>
                  <a:lnTo>
                    <a:pt x="234" y="550"/>
                  </a:lnTo>
                  <a:lnTo>
                    <a:pt x="234" y="550"/>
                  </a:lnTo>
                  <a:lnTo>
                    <a:pt x="240" y="536"/>
                  </a:lnTo>
                  <a:lnTo>
                    <a:pt x="248" y="530"/>
                  </a:lnTo>
                  <a:lnTo>
                    <a:pt x="254" y="524"/>
                  </a:lnTo>
                  <a:lnTo>
                    <a:pt x="264" y="516"/>
                  </a:lnTo>
                  <a:lnTo>
                    <a:pt x="264" y="516"/>
                  </a:lnTo>
                  <a:lnTo>
                    <a:pt x="274" y="496"/>
                  </a:lnTo>
                  <a:lnTo>
                    <a:pt x="274" y="496"/>
                  </a:lnTo>
                  <a:lnTo>
                    <a:pt x="274" y="480"/>
                  </a:lnTo>
                  <a:lnTo>
                    <a:pt x="274" y="480"/>
                  </a:lnTo>
                  <a:lnTo>
                    <a:pt x="252" y="468"/>
                  </a:lnTo>
                  <a:lnTo>
                    <a:pt x="252" y="468"/>
                  </a:lnTo>
                  <a:lnTo>
                    <a:pt x="250" y="456"/>
                  </a:lnTo>
                  <a:lnTo>
                    <a:pt x="250" y="446"/>
                  </a:lnTo>
                  <a:lnTo>
                    <a:pt x="252" y="438"/>
                  </a:lnTo>
                  <a:lnTo>
                    <a:pt x="256" y="430"/>
                  </a:lnTo>
                  <a:lnTo>
                    <a:pt x="266" y="416"/>
                  </a:lnTo>
                  <a:lnTo>
                    <a:pt x="280" y="404"/>
                  </a:lnTo>
                  <a:lnTo>
                    <a:pt x="280" y="404"/>
                  </a:lnTo>
                  <a:lnTo>
                    <a:pt x="284" y="396"/>
                  </a:lnTo>
                  <a:lnTo>
                    <a:pt x="288" y="388"/>
                  </a:lnTo>
                  <a:lnTo>
                    <a:pt x="290" y="370"/>
                  </a:lnTo>
                  <a:lnTo>
                    <a:pt x="290" y="356"/>
                  </a:lnTo>
                  <a:lnTo>
                    <a:pt x="290" y="342"/>
                  </a:lnTo>
                  <a:lnTo>
                    <a:pt x="290" y="342"/>
                  </a:lnTo>
                  <a:lnTo>
                    <a:pt x="252" y="300"/>
                  </a:lnTo>
                  <a:lnTo>
                    <a:pt x="252" y="300"/>
                  </a:lnTo>
                  <a:lnTo>
                    <a:pt x="234" y="298"/>
                  </a:lnTo>
                  <a:lnTo>
                    <a:pt x="234" y="298"/>
                  </a:lnTo>
                  <a:lnTo>
                    <a:pt x="200" y="304"/>
                  </a:lnTo>
                  <a:lnTo>
                    <a:pt x="200" y="304"/>
                  </a:lnTo>
                  <a:lnTo>
                    <a:pt x="186" y="316"/>
                  </a:lnTo>
                  <a:lnTo>
                    <a:pt x="174" y="330"/>
                  </a:lnTo>
                  <a:lnTo>
                    <a:pt x="148" y="360"/>
                  </a:lnTo>
                  <a:lnTo>
                    <a:pt x="148" y="360"/>
                  </a:lnTo>
                  <a:lnTo>
                    <a:pt x="130" y="390"/>
                  </a:lnTo>
                  <a:lnTo>
                    <a:pt x="120" y="404"/>
                  </a:lnTo>
                  <a:lnTo>
                    <a:pt x="110" y="416"/>
                  </a:lnTo>
                  <a:lnTo>
                    <a:pt x="110" y="416"/>
                  </a:lnTo>
                  <a:lnTo>
                    <a:pt x="70" y="390"/>
                  </a:lnTo>
                  <a:lnTo>
                    <a:pt x="52" y="376"/>
                  </a:lnTo>
                  <a:lnTo>
                    <a:pt x="36" y="364"/>
                  </a:lnTo>
                  <a:lnTo>
                    <a:pt x="36" y="364"/>
                  </a:lnTo>
                  <a:lnTo>
                    <a:pt x="22" y="362"/>
                  </a:lnTo>
                  <a:lnTo>
                    <a:pt x="12" y="358"/>
                  </a:lnTo>
                  <a:lnTo>
                    <a:pt x="6" y="352"/>
                  </a:lnTo>
                  <a:lnTo>
                    <a:pt x="0" y="348"/>
                  </a:lnTo>
                  <a:lnTo>
                    <a:pt x="0" y="348"/>
                  </a:lnTo>
                  <a:lnTo>
                    <a:pt x="0" y="334"/>
                  </a:lnTo>
                  <a:lnTo>
                    <a:pt x="2" y="326"/>
                  </a:lnTo>
                  <a:lnTo>
                    <a:pt x="4" y="324"/>
                  </a:lnTo>
                  <a:lnTo>
                    <a:pt x="6" y="322"/>
                  </a:lnTo>
                  <a:lnTo>
                    <a:pt x="18" y="320"/>
                  </a:lnTo>
                  <a:lnTo>
                    <a:pt x="18" y="320"/>
                  </a:lnTo>
                  <a:lnTo>
                    <a:pt x="28" y="306"/>
                  </a:lnTo>
                  <a:lnTo>
                    <a:pt x="40" y="292"/>
                  </a:lnTo>
                  <a:lnTo>
                    <a:pt x="40" y="292"/>
                  </a:lnTo>
                  <a:lnTo>
                    <a:pt x="38" y="240"/>
                  </a:lnTo>
                  <a:lnTo>
                    <a:pt x="38" y="240"/>
                  </a:lnTo>
                  <a:lnTo>
                    <a:pt x="34" y="238"/>
                  </a:lnTo>
                  <a:lnTo>
                    <a:pt x="34" y="238"/>
                  </a:lnTo>
                  <a:lnTo>
                    <a:pt x="28" y="228"/>
                  </a:lnTo>
                  <a:lnTo>
                    <a:pt x="28" y="228"/>
                  </a:lnTo>
                  <a:lnTo>
                    <a:pt x="20" y="206"/>
                  </a:lnTo>
                  <a:lnTo>
                    <a:pt x="20" y="206"/>
                  </a:lnTo>
                  <a:lnTo>
                    <a:pt x="20" y="186"/>
                  </a:lnTo>
                  <a:lnTo>
                    <a:pt x="22" y="178"/>
                  </a:lnTo>
                  <a:lnTo>
                    <a:pt x="26" y="172"/>
                  </a:lnTo>
                  <a:lnTo>
                    <a:pt x="26" y="172"/>
                  </a:lnTo>
                  <a:lnTo>
                    <a:pt x="34" y="176"/>
                  </a:lnTo>
                  <a:lnTo>
                    <a:pt x="40" y="180"/>
                  </a:lnTo>
                  <a:lnTo>
                    <a:pt x="44" y="190"/>
                  </a:lnTo>
                  <a:lnTo>
                    <a:pt x="48" y="202"/>
                  </a:lnTo>
                  <a:lnTo>
                    <a:pt x="48" y="202"/>
                  </a:lnTo>
                  <a:lnTo>
                    <a:pt x="58" y="210"/>
                  </a:lnTo>
                  <a:lnTo>
                    <a:pt x="68" y="218"/>
                  </a:lnTo>
                  <a:lnTo>
                    <a:pt x="74" y="222"/>
                  </a:lnTo>
                  <a:lnTo>
                    <a:pt x="80" y="224"/>
                  </a:lnTo>
                  <a:lnTo>
                    <a:pt x="88" y="224"/>
                  </a:lnTo>
                  <a:lnTo>
                    <a:pt x="100" y="222"/>
                  </a:lnTo>
                  <a:lnTo>
                    <a:pt x="100" y="222"/>
                  </a:lnTo>
                  <a:lnTo>
                    <a:pt x="118" y="204"/>
                  </a:lnTo>
                  <a:lnTo>
                    <a:pt x="118" y="204"/>
                  </a:lnTo>
                  <a:lnTo>
                    <a:pt x="142" y="186"/>
                  </a:lnTo>
                  <a:lnTo>
                    <a:pt x="168" y="166"/>
                  </a:lnTo>
                  <a:lnTo>
                    <a:pt x="192" y="146"/>
                  </a:lnTo>
                  <a:lnTo>
                    <a:pt x="216" y="128"/>
                  </a:lnTo>
                  <a:lnTo>
                    <a:pt x="216" y="128"/>
                  </a:lnTo>
                  <a:lnTo>
                    <a:pt x="226" y="116"/>
                  </a:lnTo>
                  <a:lnTo>
                    <a:pt x="232" y="104"/>
                  </a:lnTo>
                  <a:lnTo>
                    <a:pt x="244" y="82"/>
                  </a:lnTo>
                  <a:lnTo>
                    <a:pt x="244" y="82"/>
                  </a:lnTo>
                  <a:lnTo>
                    <a:pt x="262" y="76"/>
                  </a:lnTo>
                  <a:lnTo>
                    <a:pt x="278" y="72"/>
                  </a:lnTo>
                  <a:lnTo>
                    <a:pt x="284" y="72"/>
                  </a:lnTo>
                  <a:lnTo>
                    <a:pt x="292" y="74"/>
                  </a:lnTo>
                  <a:lnTo>
                    <a:pt x="302" y="78"/>
                  </a:lnTo>
                  <a:lnTo>
                    <a:pt x="312" y="84"/>
                  </a:lnTo>
                  <a:lnTo>
                    <a:pt x="312" y="84"/>
                  </a:lnTo>
                  <a:lnTo>
                    <a:pt x="332" y="84"/>
                  </a:lnTo>
                  <a:lnTo>
                    <a:pt x="332" y="84"/>
                  </a:lnTo>
                  <a:lnTo>
                    <a:pt x="348" y="66"/>
                  </a:lnTo>
                  <a:lnTo>
                    <a:pt x="348" y="66"/>
                  </a:lnTo>
                  <a:lnTo>
                    <a:pt x="348" y="16"/>
                  </a:lnTo>
                  <a:lnTo>
                    <a:pt x="348" y="16"/>
                  </a:lnTo>
                  <a:lnTo>
                    <a:pt x="354" y="0"/>
                  </a:lnTo>
                  <a:lnTo>
                    <a:pt x="354" y="0"/>
                  </a:lnTo>
                  <a:lnTo>
                    <a:pt x="362" y="2"/>
                  </a:lnTo>
                  <a:lnTo>
                    <a:pt x="374" y="8"/>
                  </a:lnTo>
                  <a:lnTo>
                    <a:pt x="384" y="18"/>
                  </a:lnTo>
                  <a:lnTo>
                    <a:pt x="396" y="32"/>
                  </a:lnTo>
                  <a:lnTo>
                    <a:pt x="396" y="32"/>
                  </a:lnTo>
                  <a:lnTo>
                    <a:pt x="408" y="42"/>
                  </a:lnTo>
                  <a:lnTo>
                    <a:pt x="418" y="46"/>
                  </a:lnTo>
                  <a:lnTo>
                    <a:pt x="432" y="48"/>
                  </a:lnTo>
                  <a:lnTo>
                    <a:pt x="432" y="48"/>
                  </a:lnTo>
                  <a:lnTo>
                    <a:pt x="436" y="44"/>
                  </a:lnTo>
                  <a:lnTo>
                    <a:pt x="438" y="36"/>
                  </a:lnTo>
                  <a:lnTo>
                    <a:pt x="440" y="28"/>
                  </a:lnTo>
                  <a:lnTo>
                    <a:pt x="440" y="28"/>
                  </a:lnTo>
                  <a:lnTo>
                    <a:pt x="450" y="16"/>
                  </a:lnTo>
                  <a:lnTo>
                    <a:pt x="450" y="16"/>
                  </a:lnTo>
                  <a:lnTo>
                    <a:pt x="458" y="24"/>
                  </a:lnTo>
                  <a:lnTo>
                    <a:pt x="458" y="24"/>
                  </a:lnTo>
                  <a:lnTo>
                    <a:pt x="460" y="62"/>
                  </a:lnTo>
                  <a:lnTo>
                    <a:pt x="460" y="62"/>
                  </a:lnTo>
                  <a:lnTo>
                    <a:pt x="472" y="76"/>
                  </a:lnTo>
                  <a:lnTo>
                    <a:pt x="484" y="92"/>
                  </a:lnTo>
                  <a:lnTo>
                    <a:pt x="498" y="110"/>
                  </a:lnTo>
                  <a:lnTo>
                    <a:pt x="516" y="128"/>
                  </a:lnTo>
                  <a:lnTo>
                    <a:pt x="516" y="128"/>
                  </a:lnTo>
                  <a:lnTo>
                    <a:pt x="516" y="178"/>
                  </a:lnTo>
                  <a:lnTo>
                    <a:pt x="516" y="178"/>
                  </a:lnTo>
                  <a:lnTo>
                    <a:pt x="530" y="196"/>
                  </a:lnTo>
                  <a:lnTo>
                    <a:pt x="530" y="196"/>
                  </a:lnTo>
                  <a:lnTo>
                    <a:pt x="564" y="220"/>
                  </a:lnTo>
                  <a:lnTo>
                    <a:pt x="564" y="220"/>
                  </a:lnTo>
                  <a:lnTo>
                    <a:pt x="588" y="236"/>
                  </a:lnTo>
                  <a:lnTo>
                    <a:pt x="588" y="236"/>
                  </a:lnTo>
                  <a:lnTo>
                    <a:pt x="586" y="242"/>
                  </a:lnTo>
                  <a:lnTo>
                    <a:pt x="580" y="250"/>
                  </a:lnTo>
                  <a:lnTo>
                    <a:pt x="558" y="266"/>
                  </a:lnTo>
                  <a:lnTo>
                    <a:pt x="534" y="282"/>
                  </a:lnTo>
                  <a:lnTo>
                    <a:pt x="520" y="292"/>
                  </a:lnTo>
                  <a:lnTo>
                    <a:pt x="520" y="292"/>
                  </a:lnTo>
                  <a:lnTo>
                    <a:pt x="502" y="310"/>
                  </a:lnTo>
                  <a:lnTo>
                    <a:pt x="502" y="310"/>
                  </a:lnTo>
                  <a:lnTo>
                    <a:pt x="486" y="328"/>
                  </a:lnTo>
                  <a:lnTo>
                    <a:pt x="472" y="346"/>
                  </a:lnTo>
                  <a:lnTo>
                    <a:pt x="472" y="346"/>
                  </a:lnTo>
                  <a:lnTo>
                    <a:pt x="470" y="354"/>
                  </a:lnTo>
                  <a:lnTo>
                    <a:pt x="468" y="364"/>
                  </a:lnTo>
                  <a:lnTo>
                    <a:pt x="466" y="374"/>
                  </a:lnTo>
                  <a:lnTo>
                    <a:pt x="462" y="384"/>
                  </a:lnTo>
                  <a:lnTo>
                    <a:pt x="462" y="384"/>
                  </a:lnTo>
                  <a:lnTo>
                    <a:pt x="448" y="390"/>
                  </a:lnTo>
                  <a:lnTo>
                    <a:pt x="432" y="398"/>
                  </a:lnTo>
                  <a:lnTo>
                    <a:pt x="432" y="398"/>
                  </a:lnTo>
                  <a:lnTo>
                    <a:pt x="412" y="402"/>
                  </a:lnTo>
                  <a:lnTo>
                    <a:pt x="394" y="408"/>
                  </a:lnTo>
                  <a:lnTo>
                    <a:pt x="378" y="416"/>
                  </a:lnTo>
                  <a:lnTo>
                    <a:pt x="362" y="424"/>
                  </a:lnTo>
                  <a:lnTo>
                    <a:pt x="348" y="434"/>
                  </a:lnTo>
                  <a:lnTo>
                    <a:pt x="336" y="446"/>
                  </a:lnTo>
                  <a:lnTo>
                    <a:pt x="322" y="460"/>
                  </a:lnTo>
                  <a:lnTo>
                    <a:pt x="310" y="476"/>
                  </a:lnTo>
                  <a:lnTo>
                    <a:pt x="310" y="476"/>
                  </a:lnTo>
                  <a:lnTo>
                    <a:pt x="304" y="494"/>
                  </a:lnTo>
                  <a:lnTo>
                    <a:pt x="304" y="494"/>
                  </a:lnTo>
                  <a:lnTo>
                    <a:pt x="296" y="518"/>
                  </a:lnTo>
                  <a:lnTo>
                    <a:pt x="290" y="542"/>
                  </a:lnTo>
                  <a:lnTo>
                    <a:pt x="290" y="542"/>
                  </a:lnTo>
                  <a:lnTo>
                    <a:pt x="260" y="550"/>
                  </a:lnTo>
                  <a:lnTo>
                    <a:pt x="236" y="554"/>
                  </a:lnTo>
                  <a:lnTo>
                    <a:pt x="236" y="554"/>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7"/>
            <p:cNvSpPr>
              <a:spLocks/>
            </p:cNvSpPr>
            <p:nvPr/>
          </p:nvSpPr>
          <p:spPr bwMode="auto">
            <a:xfrm>
              <a:off x="4412" y="978"/>
              <a:ext cx="838" cy="532"/>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8" h="532">
                  <a:moveTo>
                    <a:pt x="464" y="532"/>
                  </a:moveTo>
                  <a:lnTo>
                    <a:pt x="464" y="532"/>
                  </a:lnTo>
                  <a:lnTo>
                    <a:pt x="452" y="520"/>
                  </a:lnTo>
                  <a:lnTo>
                    <a:pt x="436" y="508"/>
                  </a:lnTo>
                  <a:lnTo>
                    <a:pt x="410" y="492"/>
                  </a:lnTo>
                  <a:lnTo>
                    <a:pt x="410" y="492"/>
                  </a:lnTo>
                  <a:lnTo>
                    <a:pt x="402" y="482"/>
                  </a:lnTo>
                  <a:lnTo>
                    <a:pt x="402" y="482"/>
                  </a:lnTo>
                  <a:lnTo>
                    <a:pt x="404" y="450"/>
                  </a:lnTo>
                  <a:lnTo>
                    <a:pt x="402" y="438"/>
                  </a:lnTo>
                  <a:lnTo>
                    <a:pt x="398" y="426"/>
                  </a:lnTo>
                  <a:lnTo>
                    <a:pt x="398" y="426"/>
                  </a:lnTo>
                  <a:lnTo>
                    <a:pt x="388" y="416"/>
                  </a:lnTo>
                  <a:lnTo>
                    <a:pt x="382" y="410"/>
                  </a:lnTo>
                  <a:lnTo>
                    <a:pt x="376" y="398"/>
                  </a:lnTo>
                  <a:lnTo>
                    <a:pt x="376" y="398"/>
                  </a:lnTo>
                  <a:lnTo>
                    <a:pt x="348" y="368"/>
                  </a:lnTo>
                  <a:lnTo>
                    <a:pt x="348" y="368"/>
                  </a:lnTo>
                  <a:lnTo>
                    <a:pt x="346" y="366"/>
                  </a:lnTo>
                  <a:lnTo>
                    <a:pt x="346" y="366"/>
                  </a:lnTo>
                  <a:lnTo>
                    <a:pt x="344" y="326"/>
                  </a:lnTo>
                  <a:lnTo>
                    <a:pt x="344" y="326"/>
                  </a:lnTo>
                  <a:lnTo>
                    <a:pt x="336" y="318"/>
                  </a:lnTo>
                  <a:lnTo>
                    <a:pt x="330" y="314"/>
                  </a:lnTo>
                  <a:lnTo>
                    <a:pt x="324" y="314"/>
                  </a:lnTo>
                  <a:lnTo>
                    <a:pt x="318" y="314"/>
                  </a:lnTo>
                  <a:lnTo>
                    <a:pt x="318" y="314"/>
                  </a:lnTo>
                  <a:lnTo>
                    <a:pt x="312" y="322"/>
                  </a:lnTo>
                  <a:lnTo>
                    <a:pt x="308" y="328"/>
                  </a:lnTo>
                  <a:lnTo>
                    <a:pt x="300" y="346"/>
                  </a:lnTo>
                  <a:lnTo>
                    <a:pt x="300" y="346"/>
                  </a:lnTo>
                  <a:lnTo>
                    <a:pt x="296" y="346"/>
                  </a:lnTo>
                  <a:lnTo>
                    <a:pt x="296" y="346"/>
                  </a:lnTo>
                  <a:lnTo>
                    <a:pt x="270" y="320"/>
                  </a:lnTo>
                  <a:lnTo>
                    <a:pt x="258" y="308"/>
                  </a:lnTo>
                  <a:lnTo>
                    <a:pt x="246" y="300"/>
                  </a:lnTo>
                  <a:lnTo>
                    <a:pt x="246" y="300"/>
                  </a:lnTo>
                  <a:lnTo>
                    <a:pt x="228" y="296"/>
                  </a:lnTo>
                  <a:lnTo>
                    <a:pt x="216" y="292"/>
                  </a:lnTo>
                  <a:lnTo>
                    <a:pt x="206" y="288"/>
                  </a:lnTo>
                  <a:lnTo>
                    <a:pt x="200" y="280"/>
                  </a:lnTo>
                  <a:lnTo>
                    <a:pt x="194" y="274"/>
                  </a:lnTo>
                  <a:lnTo>
                    <a:pt x="192" y="264"/>
                  </a:lnTo>
                  <a:lnTo>
                    <a:pt x="186" y="240"/>
                  </a:lnTo>
                  <a:lnTo>
                    <a:pt x="186" y="240"/>
                  </a:lnTo>
                  <a:lnTo>
                    <a:pt x="180" y="224"/>
                  </a:lnTo>
                  <a:lnTo>
                    <a:pt x="170" y="210"/>
                  </a:lnTo>
                  <a:lnTo>
                    <a:pt x="156" y="190"/>
                  </a:lnTo>
                  <a:lnTo>
                    <a:pt x="156" y="190"/>
                  </a:lnTo>
                  <a:lnTo>
                    <a:pt x="152" y="174"/>
                  </a:lnTo>
                  <a:lnTo>
                    <a:pt x="152" y="174"/>
                  </a:lnTo>
                  <a:lnTo>
                    <a:pt x="144" y="172"/>
                  </a:lnTo>
                  <a:lnTo>
                    <a:pt x="144" y="172"/>
                  </a:lnTo>
                  <a:lnTo>
                    <a:pt x="112" y="200"/>
                  </a:lnTo>
                  <a:lnTo>
                    <a:pt x="112" y="200"/>
                  </a:lnTo>
                  <a:lnTo>
                    <a:pt x="98" y="226"/>
                  </a:lnTo>
                  <a:lnTo>
                    <a:pt x="98" y="226"/>
                  </a:lnTo>
                  <a:lnTo>
                    <a:pt x="90" y="220"/>
                  </a:lnTo>
                  <a:lnTo>
                    <a:pt x="86" y="214"/>
                  </a:lnTo>
                  <a:lnTo>
                    <a:pt x="80" y="200"/>
                  </a:lnTo>
                  <a:lnTo>
                    <a:pt x="76" y="186"/>
                  </a:lnTo>
                  <a:lnTo>
                    <a:pt x="74" y="182"/>
                  </a:lnTo>
                  <a:lnTo>
                    <a:pt x="72" y="178"/>
                  </a:lnTo>
                  <a:lnTo>
                    <a:pt x="72" y="178"/>
                  </a:lnTo>
                  <a:lnTo>
                    <a:pt x="60" y="152"/>
                  </a:lnTo>
                  <a:lnTo>
                    <a:pt x="60" y="152"/>
                  </a:lnTo>
                  <a:lnTo>
                    <a:pt x="60" y="116"/>
                  </a:lnTo>
                  <a:lnTo>
                    <a:pt x="60" y="116"/>
                  </a:lnTo>
                  <a:lnTo>
                    <a:pt x="48" y="100"/>
                  </a:lnTo>
                  <a:lnTo>
                    <a:pt x="36" y="88"/>
                  </a:lnTo>
                  <a:lnTo>
                    <a:pt x="12" y="68"/>
                  </a:lnTo>
                  <a:lnTo>
                    <a:pt x="12" y="68"/>
                  </a:lnTo>
                  <a:lnTo>
                    <a:pt x="6" y="66"/>
                  </a:lnTo>
                  <a:lnTo>
                    <a:pt x="2" y="64"/>
                  </a:lnTo>
                  <a:lnTo>
                    <a:pt x="0" y="58"/>
                  </a:lnTo>
                  <a:lnTo>
                    <a:pt x="0" y="52"/>
                  </a:lnTo>
                  <a:lnTo>
                    <a:pt x="4" y="38"/>
                  </a:lnTo>
                  <a:lnTo>
                    <a:pt x="8" y="32"/>
                  </a:lnTo>
                  <a:lnTo>
                    <a:pt x="8" y="32"/>
                  </a:lnTo>
                  <a:lnTo>
                    <a:pt x="14" y="30"/>
                  </a:lnTo>
                  <a:lnTo>
                    <a:pt x="14" y="30"/>
                  </a:lnTo>
                  <a:lnTo>
                    <a:pt x="28" y="40"/>
                  </a:lnTo>
                  <a:lnTo>
                    <a:pt x="42" y="50"/>
                  </a:lnTo>
                  <a:lnTo>
                    <a:pt x="58" y="56"/>
                  </a:lnTo>
                  <a:lnTo>
                    <a:pt x="68" y="60"/>
                  </a:lnTo>
                  <a:lnTo>
                    <a:pt x="78" y="60"/>
                  </a:lnTo>
                  <a:lnTo>
                    <a:pt x="78" y="60"/>
                  </a:lnTo>
                  <a:lnTo>
                    <a:pt x="88" y="52"/>
                  </a:lnTo>
                  <a:lnTo>
                    <a:pt x="98" y="42"/>
                  </a:lnTo>
                  <a:lnTo>
                    <a:pt x="108" y="32"/>
                  </a:lnTo>
                  <a:lnTo>
                    <a:pt x="118" y="24"/>
                  </a:lnTo>
                  <a:lnTo>
                    <a:pt x="118" y="24"/>
                  </a:lnTo>
                  <a:lnTo>
                    <a:pt x="128" y="8"/>
                  </a:lnTo>
                  <a:lnTo>
                    <a:pt x="134" y="4"/>
                  </a:lnTo>
                  <a:lnTo>
                    <a:pt x="138" y="0"/>
                  </a:lnTo>
                  <a:lnTo>
                    <a:pt x="144" y="0"/>
                  </a:lnTo>
                  <a:lnTo>
                    <a:pt x="152" y="4"/>
                  </a:lnTo>
                  <a:lnTo>
                    <a:pt x="158" y="10"/>
                  </a:lnTo>
                  <a:lnTo>
                    <a:pt x="166" y="22"/>
                  </a:lnTo>
                  <a:lnTo>
                    <a:pt x="166" y="22"/>
                  </a:lnTo>
                  <a:lnTo>
                    <a:pt x="168" y="32"/>
                  </a:lnTo>
                  <a:lnTo>
                    <a:pt x="172" y="42"/>
                  </a:lnTo>
                  <a:lnTo>
                    <a:pt x="180" y="52"/>
                  </a:lnTo>
                  <a:lnTo>
                    <a:pt x="188" y="60"/>
                  </a:lnTo>
                  <a:lnTo>
                    <a:pt x="198" y="68"/>
                  </a:lnTo>
                  <a:lnTo>
                    <a:pt x="210" y="74"/>
                  </a:lnTo>
                  <a:lnTo>
                    <a:pt x="224" y="78"/>
                  </a:lnTo>
                  <a:lnTo>
                    <a:pt x="238" y="82"/>
                  </a:lnTo>
                  <a:lnTo>
                    <a:pt x="238" y="82"/>
                  </a:lnTo>
                  <a:lnTo>
                    <a:pt x="294" y="66"/>
                  </a:lnTo>
                  <a:lnTo>
                    <a:pt x="294" y="66"/>
                  </a:lnTo>
                  <a:lnTo>
                    <a:pt x="340" y="26"/>
                  </a:lnTo>
                  <a:lnTo>
                    <a:pt x="340" y="26"/>
                  </a:lnTo>
                  <a:lnTo>
                    <a:pt x="350" y="30"/>
                  </a:lnTo>
                  <a:lnTo>
                    <a:pt x="350" y="30"/>
                  </a:lnTo>
                  <a:lnTo>
                    <a:pt x="348" y="46"/>
                  </a:lnTo>
                  <a:lnTo>
                    <a:pt x="348" y="54"/>
                  </a:lnTo>
                  <a:lnTo>
                    <a:pt x="348" y="64"/>
                  </a:lnTo>
                  <a:lnTo>
                    <a:pt x="352" y="72"/>
                  </a:lnTo>
                  <a:lnTo>
                    <a:pt x="358" y="80"/>
                  </a:lnTo>
                  <a:lnTo>
                    <a:pt x="366" y="84"/>
                  </a:lnTo>
                  <a:lnTo>
                    <a:pt x="380" y="86"/>
                  </a:lnTo>
                  <a:lnTo>
                    <a:pt x="380" y="86"/>
                  </a:lnTo>
                  <a:lnTo>
                    <a:pt x="388" y="82"/>
                  </a:lnTo>
                  <a:lnTo>
                    <a:pt x="398" y="78"/>
                  </a:lnTo>
                  <a:lnTo>
                    <a:pt x="398" y="78"/>
                  </a:lnTo>
                  <a:lnTo>
                    <a:pt x="404" y="74"/>
                  </a:lnTo>
                  <a:lnTo>
                    <a:pt x="410" y="72"/>
                  </a:lnTo>
                  <a:lnTo>
                    <a:pt x="416" y="74"/>
                  </a:lnTo>
                  <a:lnTo>
                    <a:pt x="422" y="76"/>
                  </a:lnTo>
                  <a:lnTo>
                    <a:pt x="434" y="88"/>
                  </a:lnTo>
                  <a:lnTo>
                    <a:pt x="446" y="102"/>
                  </a:lnTo>
                  <a:lnTo>
                    <a:pt x="446" y="102"/>
                  </a:lnTo>
                  <a:lnTo>
                    <a:pt x="470" y="110"/>
                  </a:lnTo>
                  <a:lnTo>
                    <a:pt x="470" y="110"/>
                  </a:lnTo>
                  <a:lnTo>
                    <a:pt x="478" y="122"/>
                  </a:lnTo>
                  <a:lnTo>
                    <a:pt x="488" y="136"/>
                  </a:lnTo>
                  <a:lnTo>
                    <a:pt x="500" y="152"/>
                  </a:lnTo>
                  <a:lnTo>
                    <a:pt x="518" y="166"/>
                  </a:lnTo>
                  <a:lnTo>
                    <a:pt x="518" y="166"/>
                  </a:lnTo>
                  <a:lnTo>
                    <a:pt x="526" y="166"/>
                  </a:lnTo>
                  <a:lnTo>
                    <a:pt x="526" y="166"/>
                  </a:lnTo>
                  <a:lnTo>
                    <a:pt x="536" y="156"/>
                  </a:lnTo>
                  <a:lnTo>
                    <a:pt x="542" y="144"/>
                  </a:lnTo>
                  <a:lnTo>
                    <a:pt x="546" y="134"/>
                  </a:lnTo>
                  <a:lnTo>
                    <a:pt x="550" y="122"/>
                  </a:lnTo>
                  <a:lnTo>
                    <a:pt x="550" y="122"/>
                  </a:lnTo>
                  <a:lnTo>
                    <a:pt x="568" y="128"/>
                  </a:lnTo>
                  <a:lnTo>
                    <a:pt x="568" y="128"/>
                  </a:lnTo>
                  <a:lnTo>
                    <a:pt x="572" y="140"/>
                  </a:lnTo>
                  <a:lnTo>
                    <a:pt x="580" y="154"/>
                  </a:lnTo>
                  <a:lnTo>
                    <a:pt x="592" y="168"/>
                  </a:lnTo>
                  <a:lnTo>
                    <a:pt x="606" y="180"/>
                  </a:lnTo>
                  <a:lnTo>
                    <a:pt x="606" y="180"/>
                  </a:lnTo>
                  <a:lnTo>
                    <a:pt x="606" y="184"/>
                  </a:lnTo>
                  <a:lnTo>
                    <a:pt x="606" y="184"/>
                  </a:lnTo>
                  <a:lnTo>
                    <a:pt x="632" y="206"/>
                  </a:lnTo>
                  <a:lnTo>
                    <a:pt x="632" y="206"/>
                  </a:lnTo>
                  <a:lnTo>
                    <a:pt x="664" y="204"/>
                  </a:lnTo>
                  <a:lnTo>
                    <a:pt x="664" y="204"/>
                  </a:lnTo>
                  <a:lnTo>
                    <a:pt x="670" y="196"/>
                  </a:lnTo>
                  <a:lnTo>
                    <a:pt x="678" y="190"/>
                  </a:lnTo>
                  <a:lnTo>
                    <a:pt x="678" y="190"/>
                  </a:lnTo>
                  <a:lnTo>
                    <a:pt x="680" y="188"/>
                  </a:lnTo>
                  <a:lnTo>
                    <a:pt x="684" y="186"/>
                  </a:lnTo>
                  <a:lnTo>
                    <a:pt x="690" y="180"/>
                  </a:lnTo>
                  <a:lnTo>
                    <a:pt x="690" y="180"/>
                  </a:lnTo>
                  <a:lnTo>
                    <a:pt x="690" y="172"/>
                  </a:lnTo>
                  <a:lnTo>
                    <a:pt x="690" y="172"/>
                  </a:lnTo>
                  <a:lnTo>
                    <a:pt x="684" y="168"/>
                  </a:lnTo>
                  <a:lnTo>
                    <a:pt x="684" y="168"/>
                  </a:lnTo>
                  <a:lnTo>
                    <a:pt x="684" y="164"/>
                  </a:lnTo>
                  <a:lnTo>
                    <a:pt x="688" y="160"/>
                  </a:lnTo>
                  <a:lnTo>
                    <a:pt x="700" y="154"/>
                  </a:lnTo>
                  <a:lnTo>
                    <a:pt x="724" y="146"/>
                  </a:lnTo>
                  <a:lnTo>
                    <a:pt x="724" y="146"/>
                  </a:lnTo>
                  <a:lnTo>
                    <a:pt x="730" y="142"/>
                  </a:lnTo>
                  <a:lnTo>
                    <a:pt x="734" y="140"/>
                  </a:lnTo>
                  <a:lnTo>
                    <a:pt x="734" y="140"/>
                  </a:lnTo>
                  <a:lnTo>
                    <a:pt x="742" y="132"/>
                  </a:lnTo>
                  <a:lnTo>
                    <a:pt x="742" y="132"/>
                  </a:lnTo>
                  <a:lnTo>
                    <a:pt x="744" y="134"/>
                  </a:lnTo>
                  <a:lnTo>
                    <a:pt x="746" y="136"/>
                  </a:lnTo>
                  <a:lnTo>
                    <a:pt x="750" y="144"/>
                  </a:lnTo>
                  <a:lnTo>
                    <a:pt x="756" y="154"/>
                  </a:lnTo>
                  <a:lnTo>
                    <a:pt x="762" y="158"/>
                  </a:lnTo>
                  <a:lnTo>
                    <a:pt x="770" y="162"/>
                  </a:lnTo>
                  <a:lnTo>
                    <a:pt x="770" y="162"/>
                  </a:lnTo>
                  <a:lnTo>
                    <a:pt x="806" y="188"/>
                  </a:lnTo>
                  <a:lnTo>
                    <a:pt x="806" y="188"/>
                  </a:lnTo>
                  <a:lnTo>
                    <a:pt x="838" y="194"/>
                  </a:lnTo>
                  <a:lnTo>
                    <a:pt x="838" y="194"/>
                  </a:lnTo>
                  <a:lnTo>
                    <a:pt x="838" y="204"/>
                  </a:lnTo>
                  <a:lnTo>
                    <a:pt x="838" y="220"/>
                  </a:lnTo>
                  <a:lnTo>
                    <a:pt x="838" y="228"/>
                  </a:lnTo>
                  <a:lnTo>
                    <a:pt x="836" y="236"/>
                  </a:lnTo>
                  <a:lnTo>
                    <a:pt x="834" y="242"/>
                  </a:lnTo>
                  <a:lnTo>
                    <a:pt x="828" y="246"/>
                  </a:lnTo>
                  <a:lnTo>
                    <a:pt x="828" y="246"/>
                  </a:lnTo>
                  <a:lnTo>
                    <a:pt x="818" y="272"/>
                  </a:lnTo>
                  <a:lnTo>
                    <a:pt x="818" y="272"/>
                  </a:lnTo>
                  <a:lnTo>
                    <a:pt x="812" y="306"/>
                  </a:lnTo>
                  <a:lnTo>
                    <a:pt x="812" y="306"/>
                  </a:lnTo>
                  <a:lnTo>
                    <a:pt x="802" y="308"/>
                  </a:lnTo>
                  <a:lnTo>
                    <a:pt x="802" y="308"/>
                  </a:lnTo>
                  <a:lnTo>
                    <a:pt x="800" y="302"/>
                  </a:lnTo>
                  <a:lnTo>
                    <a:pt x="796" y="300"/>
                  </a:lnTo>
                  <a:lnTo>
                    <a:pt x="792" y="298"/>
                  </a:lnTo>
                  <a:lnTo>
                    <a:pt x="788" y="298"/>
                  </a:lnTo>
                  <a:lnTo>
                    <a:pt x="778" y="300"/>
                  </a:lnTo>
                  <a:lnTo>
                    <a:pt x="774" y="302"/>
                  </a:lnTo>
                  <a:lnTo>
                    <a:pt x="774" y="302"/>
                  </a:lnTo>
                  <a:lnTo>
                    <a:pt x="770" y="300"/>
                  </a:lnTo>
                  <a:lnTo>
                    <a:pt x="770" y="300"/>
                  </a:lnTo>
                  <a:lnTo>
                    <a:pt x="770" y="258"/>
                  </a:lnTo>
                  <a:lnTo>
                    <a:pt x="770" y="258"/>
                  </a:lnTo>
                  <a:lnTo>
                    <a:pt x="762" y="248"/>
                  </a:lnTo>
                  <a:lnTo>
                    <a:pt x="756" y="244"/>
                  </a:lnTo>
                  <a:lnTo>
                    <a:pt x="750" y="242"/>
                  </a:lnTo>
                  <a:lnTo>
                    <a:pt x="744" y="242"/>
                  </a:lnTo>
                  <a:lnTo>
                    <a:pt x="738" y="244"/>
                  </a:lnTo>
                  <a:lnTo>
                    <a:pt x="732" y="250"/>
                  </a:lnTo>
                  <a:lnTo>
                    <a:pt x="722" y="264"/>
                  </a:lnTo>
                  <a:lnTo>
                    <a:pt x="722" y="264"/>
                  </a:lnTo>
                  <a:lnTo>
                    <a:pt x="716" y="282"/>
                  </a:lnTo>
                  <a:lnTo>
                    <a:pt x="708" y="302"/>
                  </a:lnTo>
                  <a:lnTo>
                    <a:pt x="698" y="320"/>
                  </a:lnTo>
                  <a:lnTo>
                    <a:pt x="690" y="340"/>
                  </a:lnTo>
                  <a:lnTo>
                    <a:pt x="690" y="340"/>
                  </a:lnTo>
                  <a:lnTo>
                    <a:pt x="686" y="346"/>
                  </a:lnTo>
                  <a:lnTo>
                    <a:pt x="680" y="354"/>
                  </a:lnTo>
                  <a:lnTo>
                    <a:pt x="680" y="354"/>
                  </a:lnTo>
                  <a:lnTo>
                    <a:pt x="666" y="362"/>
                  </a:lnTo>
                  <a:lnTo>
                    <a:pt x="652" y="366"/>
                  </a:lnTo>
                  <a:lnTo>
                    <a:pt x="632" y="368"/>
                  </a:lnTo>
                  <a:lnTo>
                    <a:pt x="624" y="372"/>
                  </a:lnTo>
                  <a:lnTo>
                    <a:pt x="622" y="374"/>
                  </a:lnTo>
                  <a:lnTo>
                    <a:pt x="620" y="378"/>
                  </a:lnTo>
                  <a:lnTo>
                    <a:pt x="618" y="390"/>
                  </a:lnTo>
                  <a:lnTo>
                    <a:pt x="618" y="410"/>
                  </a:lnTo>
                  <a:lnTo>
                    <a:pt x="618" y="410"/>
                  </a:lnTo>
                  <a:lnTo>
                    <a:pt x="644" y="432"/>
                  </a:lnTo>
                  <a:lnTo>
                    <a:pt x="644" y="432"/>
                  </a:lnTo>
                  <a:lnTo>
                    <a:pt x="642" y="438"/>
                  </a:lnTo>
                  <a:lnTo>
                    <a:pt x="638" y="444"/>
                  </a:lnTo>
                  <a:lnTo>
                    <a:pt x="628" y="454"/>
                  </a:lnTo>
                  <a:lnTo>
                    <a:pt x="628" y="454"/>
                  </a:lnTo>
                  <a:lnTo>
                    <a:pt x="620" y="456"/>
                  </a:lnTo>
                  <a:lnTo>
                    <a:pt x="610" y="456"/>
                  </a:lnTo>
                  <a:lnTo>
                    <a:pt x="588" y="456"/>
                  </a:lnTo>
                  <a:lnTo>
                    <a:pt x="570" y="452"/>
                  </a:lnTo>
                  <a:lnTo>
                    <a:pt x="556" y="448"/>
                  </a:lnTo>
                  <a:lnTo>
                    <a:pt x="556" y="448"/>
                  </a:lnTo>
                  <a:lnTo>
                    <a:pt x="548" y="442"/>
                  </a:lnTo>
                  <a:lnTo>
                    <a:pt x="540" y="438"/>
                  </a:lnTo>
                  <a:lnTo>
                    <a:pt x="532" y="436"/>
                  </a:lnTo>
                  <a:lnTo>
                    <a:pt x="526" y="438"/>
                  </a:lnTo>
                  <a:lnTo>
                    <a:pt x="520" y="440"/>
                  </a:lnTo>
                  <a:lnTo>
                    <a:pt x="514" y="446"/>
                  </a:lnTo>
                  <a:lnTo>
                    <a:pt x="502" y="456"/>
                  </a:lnTo>
                  <a:lnTo>
                    <a:pt x="502" y="456"/>
                  </a:lnTo>
                  <a:lnTo>
                    <a:pt x="480" y="520"/>
                  </a:lnTo>
                  <a:lnTo>
                    <a:pt x="480" y="520"/>
                  </a:lnTo>
                  <a:lnTo>
                    <a:pt x="476" y="530"/>
                  </a:lnTo>
                  <a:lnTo>
                    <a:pt x="476" y="530"/>
                  </a:lnTo>
                  <a:lnTo>
                    <a:pt x="464" y="532"/>
                  </a:lnTo>
                  <a:lnTo>
                    <a:pt x="464" y="532"/>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8"/>
            <p:cNvSpPr>
              <a:spLocks/>
            </p:cNvSpPr>
            <p:nvPr/>
          </p:nvSpPr>
          <p:spPr bwMode="auto">
            <a:xfrm>
              <a:off x="4238" y="180"/>
              <a:ext cx="1114" cy="996"/>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4" h="996">
                  <a:moveTo>
                    <a:pt x="812" y="996"/>
                  </a:moveTo>
                  <a:lnTo>
                    <a:pt x="812" y="996"/>
                  </a:lnTo>
                  <a:lnTo>
                    <a:pt x="772" y="958"/>
                  </a:lnTo>
                  <a:lnTo>
                    <a:pt x="772" y="958"/>
                  </a:lnTo>
                  <a:lnTo>
                    <a:pt x="760" y="936"/>
                  </a:lnTo>
                  <a:lnTo>
                    <a:pt x="754" y="926"/>
                  </a:lnTo>
                  <a:lnTo>
                    <a:pt x="750" y="920"/>
                  </a:lnTo>
                  <a:lnTo>
                    <a:pt x="742" y="916"/>
                  </a:lnTo>
                  <a:lnTo>
                    <a:pt x="736" y="912"/>
                  </a:lnTo>
                  <a:lnTo>
                    <a:pt x="726" y="910"/>
                  </a:lnTo>
                  <a:lnTo>
                    <a:pt x="716" y="912"/>
                  </a:lnTo>
                  <a:lnTo>
                    <a:pt x="716" y="912"/>
                  </a:lnTo>
                  <a:lnTo>
                    <a:pt x="698" y="952"/>
                  </a:lnTo>
                  <a:lnTo>
                    <a:pt x="698" y="952"/>
                  </a:lnTo>
                  <a:lnTo>
                    <a:pt x="692" y="950"/>
                  </a:lnTo>
                  <a:lnTo>
                    <a:pt x="684" y="946"/>
                  </a:lnTo>
                  <a:lnTo>
                    <a:pt x="672" y="932"/>
                  </a:lnTo>
                  <a:lnTo>
                    <a:pt x="664" y="918"/>
                  </a:lnTo>
                  <a:lnTo>
                    <a:pt x="660" y="910"/>
                  </a:lnTo>
                  <a:lnTo>
                    <a:pt x="660" y="910"/>
                  </a:lnTo>
                  <a:lnTo>
                    <a:pt x="656" y="908"/>
                  </a:lnTo>
                  <a:lnTo>
                    <a:pt x="654" y="904"/>
                  </a:lnTo>
                  <a:lnTo>
                    <a:pt x="650" y="896"/>
                  </a:lnTo>
                  <a:lnTo>
                    <a:pt x="650" y="896"/>
                  </a:lnTo>
                  <a:lnTo>
                    <a:pt x="628" y="892"/>
                  </a:lnTo>
                  <a:lnTo>
                    <a:pt x="628" y="892"/>
                  </a:lnTo>
                  <a:lnTo>
                    <a:pt x="620" y="880"/>
                  </a:lnTo>
                  <a:lnTo>
                    <a:pt x="614" y="872"/>
                  </a:lnTo>
                  <a:lnTo>
                    <a:pt x="608" y="868"/>
                  </a:lnTo>
                  <a:lnTo>
                    <a:pt x="602" y="864"/>
                  </a:lnTo>
                  <a:lnTo>
                    <a:pt x="588" y="862"/>
                  </a:lnTo>
                  <a:lnTo>
                    <a:pt x="572" y="860"/>
                  </a:lnTo>
                  <a:lnTo>
                    <a:pt x="572" y="860"/>
                  </a:lnTo>
                  <a:lnTo>
                    <a:pt x="568" y="866"/>
                  </a:lnTo>
                  <a:lnTo>
                    <a:pt x="568" y="866"/>
                  </a:lnTo>
                  <a:lnTo>
                    <a:pt x="554" y="870"/>
                  </a:lnTo>
                  <a:lnTo>
                    <a:pt x="544" y="870"/>
                  </a:lnTo>
                  <a:lnTo>
                    <a:pt x="538" y="866"/>
                  </a:lnTo>
                  <a:lnTo>
                    <a:pt x="536" y="860"/>
                  </a:lnTo>
                  <a:lnTo>
                    <a:pt x="534" y="852"/>
                  </a:lnTo>
                  <a:lnTo>
                    <a:pt x="534" y="842"/>
                  </a:lnTo>
                  <a:lnTo>
                    <a:pt x="534" y="824"/>
                  </a:lnTo>
                  <a:lnTo>
                    <a:pt x="534" y="824"/>
                  </a:lnTo>
                  <a:lnTo>
                    <a:pt x="526" y="816"/>
                  </a:lnTo>
                  <a:lnTo>
                    <a:pt x="520" y="814"/>
                  </a:lnTo>
                  <a:lnTo>
                    <a:pt x="514" y="812"/>
                  </a:lnTo>
                  <a:lnTo>
                    <a:pt x="506" y="812"/>
                  </a:lnTo>
                  <a:lnTo>
                    <a:pt x="506" y="812"/>
                  </a:lnTo>
                  <a:lnTo>
                    <a:pt x="488" y="834"/>
                  </a:lnTo>
                  <a:lnTo>
                    <a:pt x="488" y="834"/>
                  </a:lnTo>
                  <a:lnTo>
                    <a:pt x="474" y="842"/>
                  </a:lnTo>
                  <a:lnTo>
                    <a:pt x="474" y="842"/>
                  </a:lnTo>
                  <a:lnTo>
                    <a:pt x="468" y="848"/>
                  </a:lnTo>
                  <a:lnTo>
                    <a:pt x="460" y="852"/>
                  </a:lnTo>
                  <a:lnTo>
                    <a:pt x="452" y="858"/>
                  </a:lnTo>
                  <a:lnTo>
                    <a:pt x="442" y="860"/>
                  </a:lnTo>
                  <a:lnTo>
                    <a:pt x="422" y="866"/>
                  </a:lnTo>
                  <a:lnTo>
                    <a:pt x="404" y="868"/>
                  </a:lnTo>
                  <a:lnTo>
                    <a:pt x="404" y="868"/>
                  </a:lnTo>
                  <a:lnTo>
                    <a:pt x="380" y="858"/>
                  </a:lnTo>
                  <a:lnTo>
                    <a:pt x="372" y="852"/>
                  </a:lnTo>
                  <a:lnTo>
                    <a:pt x="364" y="846"/>
                  </a:lnTo>
                  <a:lnTo>
                    <a:pt x="360" y="840"/>
                  </a:lnTo>
                  <a:lnTo>
                    <a:pt x="354" y="832"/>
                  </a:lnTo>
                  <a:lnTo>
                    <a:pt x="348" y="814"/>
                  </a:lnTo>
                  <a:lnTo>
                    <a:pt x="348" y="814"/>
                  </a:lnTo>
                  <a:lnTo>
                    <a:pt x="336" y="796"/>
                  </a:lnTo>
                  <a:lnTo>
                    <a:pt x="332" y="792"/>
                  </a:lnTo>
                  <a:lnTo>
                    <a:pt x="330" y="790"/>
                  </a:lnTo>
                  <a:lnTo>
                    <a:pt x="320" y="790"/>
                  </a:lnTo>
                  <a:lnTo>
                    <a:pt x="304" y="788"/>
                  </a:lnTo>
                  <a:lnTo>
                    <a:pt x="304" y="788"/>
                  </a:lnTo>
                  <a:lnTo>
                    <a:pt x="302" y="790"/>
                  </a:lnTo>
                  <a:lnTo>
                    <a:pt x="302" y="790"/>
                  </a:lnTo>
                  <a:lnTo>
                    <a:pt x="294" y="786"/>
                  </a:lnTo>
                  <a:lnTo>
                    <a:pt x="290" y="782"/>
                  </a:lnTo>
                  <a:lnTo>
                    <a:pt x="288" y="776"/>
                  </a:lnTo>
                  <a:lnTo>
                    <a:pt x="286" y="770"/>
                  </a:lnTo>
                  <a:lnTo>
                    <a:pt x="286" y="770"/>
                  </a:lnTo>
                  <a:lnTo>
                    <a:pt x="294" y="768"/>
                  </a:lnTo>
                  <a:lnTo>
                    <a:pt x="304" y="766"/>
                  </a:lnTo>
                  <a:lnTo>
                    <a:pt x="314" y="762"/>
                  </a:lnTo>
                  <a:lnTo>
                    <a:pt x="324" y="756"/>
                  </a:lnTo>
                  <a:lnTo>
                    <a:pt x="324" y="756"/>
                  </a:lnTo>
                  <a:lnTo>
                    <a:pt x="322" y="736"/>
                  </a:lnTo>
                  <a:lnTo>
                    <a:pt x="318" y="722"/>
                  </a:lnTo>
                  <a:lnTo>
                    <a:pt x="318" y="722"/>
                  </a:lnTo>
                  <a:lnTo>
                    <a:pt x="310" y="708"/>
                  </a:lnTo>
                  <a:lnTo>
                    <a:pt x="310" y="708"/>
                  </a:lnTo>
                  <a:lnTo>
                    <a:pt x="296" y="708"/>
                  </a:lnTo>
                  <a:lnTo>
                    <a:pt x="288" y="712"/>
                  </a:lnTo>
                  <a:lnTo>
                    <a:pt x="284" y="720"/>
                  </a:lnTo>
                  <a:lnTo>
                    <a:pt x="278" y="732"/>
                  </a:lnTo>
                  <a:lnTo>
                    <a:pt x="278" y="732"/>
                  </a:lnTo>
                  <a:lnTo>
                    <a:pt x="270" y="732"/>
                  </a:lnTo>
                  <a:lnTo>
                    <a:pt x="264" y="730"/>
                  </a:lnTo>
                  <a:lnTo>
                    <a:pt x="252" y="724"/>
                  </a:lnTo>
                  <a:lnTo>
                    <a:pt x="244" y="716"/>
                  </a:lnTo>
                  <a:lnTo>
                    <a:pt x="234" y="712"/>
                  </a:lnTo>
                  <a:lnTo>
                    <a:pt x="234" y="712"/>
                  </a:lnTo>
                  <a:lnTo>
                    <a:pt x="232" y="702"/>
                  </a:lnTo>
                  <a:lnTo>
                    <a:pt x="228" y="696"/>
                  </a:lnTo>
                  <a:lnTo>
                    <a:pt x="220" y="686"/>
                  </a:lnTo>
                  <a:lnTo>
                    <a:pt x="220" y="686"/>
                  </a:lnTo>
                  <a:lnTo>
                    <a:pt x="220" y="662"/>
                  </a:lnTo>
                  <a:lnTo>
                    <a:pt x="220" y="662"/>
                  </a:lnTo>
                  <a:lnTo>
                    <a:pt x="232" y="650"/>
                  </a:lnTo>
                  <a:lnTo>
                    <a:pt x="244" y="640"/>
                  </a:lnTo>
                  <a:lnTo>
                    <a:pt x="260" y="616"/>
                  </a:lnTo>
                  <a:lnTo>
                    <a:pt x="260" y="616"/>
                  </a:lnTo>
                  <a:lnTo>
                    <a:pt x="264" y="602"/>
                  </a:lnTo>
                  <a:lnTo>
                    <a:pt x="268" y="592"/>
                  </a:lnTo>
                  <a:lnTo>
                    <a:pt x="274" y="582"/>
                  </a:lnTo>
                  <a:lnTo>
                    <a:pt x="280" y="572"/>
                  </a:lnTo>
                  <a:lnTo>
                    <a:pt x="292" y="556"/>
                  </a:lnTo>
                  <a:lnTo>
                    <a:pt x="298" y="546"/>
                  </a:lnTo>
                  <a:lnTo>
                    <a:pt x="302" y="536"/>
                  </a:lnTo>
                  <a:lnTo>
                    <a:pt x="302" y="536"/>
                  </a:lnTo>
                  <a:lnTo>
                    <a:pt x="304" y="516"/>
                  </a:lnTo>
                  <a:lnTo>
                    <a:pt x="304" y="516"/>
                  </a:lnTo>
                  <a:lnTo>
                    <a:pt x="308" y="518"/>
                  </a:lnTo>
                  <a:lnTo>
                    <a:pt x="312" y="520"/>
                  </a:lnTo>
                  <a:lnTo>
                    <a:pt x="316" y="528"/>
                  </a:lnTo>
                  <a:lnTo>
                    <a:pt x="316" y="528"/>
                  </a:lnTo>
                  <a:lnTo>
                    <a:pt x="316" y="538"/>
                  </a:lnTo>
                  <a:lnTo>
                    <a:pt x="314" y="550"/>
                  </a:lnTo>
                  <a:lnTo>
                    <a:pt x="316" y="556"/>
                  </a:lnTo>
                  <a:lnTo>
                    <a:pt x="318" y="562"/>
                  </a:lnTo>
                  <a:lnTo>
                    <a:pt x="322" y="568"/>
                  </a:lnTo>
                  <a:lnTo>
                    <a:pt x="330" y="572"/>
                  </a:lnTo>
                  <a:lnTo>
                    <a:pt x="330" y="572"/>
                  </a:lnTo>
                  <a:lnTo>
                    <a:pt x="348" y="572"/>
                  </a:lnTo>
                  <a:lnTo>
                    <a:pt x="358" y="568"/>
                  </a:lnTo>
                  <a:lnTo>
                    <a:pt x="366" y="562"/>
                  </a:lnTo>
                  <a:lnTo>
                    <a:pt x="366" y="562"/>
                  </a:lnTo>
                  <a:lnTo>
                    <a:pt x="368" y="524"/>
                  </a:lnTo>
                  <a:lnTo>
                    <a:pt x="368" y="508"/>
                  </a:lnTo>
                  <a:lnTo>
                    <a:pt x="366" y="494"/>
                  </a:lnTo>
                  <a:lnTo>
                    <a:pt x="366" y="494"/>
                  </a:lnTo>
                  <a:lnTo>
                    <a:pt x="358" y="484"/>
                  </a:lnTo>
                  <a:lnTo>
                    <a:pt x="352" y="474"/>
                  </a:lnTo>
                  <a:lnTo>
                    <a:pt x="348" y="466"/>
                  </a:lnTo>
                  <a:lnTo>
                    <a:pt x="348" y="458"/>
                  </a:lnTo>
                  <a:lnTo>
                    <a:pt x="350" y="452"/>
                  </a:lnTo>
                  <a:lnTo>
                    <a:pt x="352" y="444"/>
                  </a:lnTo>
                  <a:lnTo>
                    <a:pt x="360" y="428"/>
                  </a:lnTo>
                  <a:lnTo>
                    <a:pt x="360" y="428"/>
                  </a:lnTo>
                  <a:lnTo>
                    <a:pt x="358" y="410"/>
                  </a:lnTo>
                  <a:lnTo>
                    <a:pt x="352" y="392"/>
                  </a:lnTo>
                  <a:lnTo>
                    <a:pt x="346" y="380"/>
                  </a:lnTo>
                  <a:lnTo>
                    <a:pt x="340" y="372"/>
                  </a:lnTo>
                  <a:lnTo>
                    <a:pt x="340" y="372"/>
                  </a:lnTo>
                  <a:lnTo>
                    <a:pt x="338" y="348"/>
                  </a:lnTo>
                  <a:lnTo>
                    <a:pt x="338" y="348"/>
                  </a:lnTo>
                  <a:lnTo>
                    <a:pt x="350" y="320"/>
                  </a:lnTo>
                  <a:lnTo>
                    <a:pt x="350" y="320"/>
                  </a:lnTo>
                  <a:lnTo>
                    <a:pt x="352" y="306"/>
                  </a:lnTo>
                  <a:lnTo>
                    <a:pt x="354" y="294"/>
                  </a:lnTo>
                  <a:lnTo>
                    <a:pt x="364" y="268"/>
                  </a:lnTo>
                  <a:lnTo>
                    <a:pt x="364" y="268"/>
                  </a:lnTo>
                  <a:lnTo>
                    <a:pt x="362" y="252"/>
                  </a:lnTo>
                  <a:lnTo>
                    <a:pt x="360" y="236"/>
                  </a:lnTo>
                  <a:lnTo>
                    <a:pt x="356" y="218"/>
                  </a:lnTo>
                  <a:lnTo>
                    <a:pt x="350" y="202"/>
                  </a:lnTo>
                  <a:lnTo>
                    <a:pt x="342" y="188"/>
                  </a:lnTo>
                  <a:lnTo>
                    <a:pt x="334" y="174"/>
                  </a:lnTo>
                  <a:lnTo>
                    <a:pt x="324" y="164"/>
                  </a:lnTo>
                  <a:lnTo>
                    <a:pt x="314" y="158"/>
                  </a:lnTo>
                  <a:lnTo>
                    <a:pt x="314" y="158"/>
                  </a:lnTo>
                  <a:lnTo>
                    <a:pt x="296" y="158"/>
                  </a:lnTo>
                  <a:lnTo>
                    <a:pt x="284" y="160"/>
                  </a:lnTo>
                  <a:lnTo>
                    <a:pt x="272" y="164"/>
                  </a:lnTo>
                  <a:lnTo>
                    <a:pt x="262" y="172"/>
                  </a:lnTo>
                  <a:lnTo>
                    <a:pt x="262" y="172"/>
                  </a:lnTo>
                  <a:lnTo>
                    <a:pt x="252" y="188"/>
                  </a:lnTo>
                  <a:lnTo>
                    <a:pt x="244" y="198"/>
                  </a:lnTo>
                  <a:lnTo>
                    <a:pt x="234" y="204"/>
                  </a:lnTo>
                  <a:lnTo>
                    <a:pt x="216" y="208"/>
                  </a:lnTo>
                  <a:lnTo>
                    <a:pt x="216" y="208"/>
                  </a:lnTo>
                  <a:lnTo>
                    <a:pt x="198" y="210"/>
                  </a:lnTo>
                  <a:lnTo>
                    <a:pt x="182" y="214"/>
                  </a:lnTo>
                  <a:lnTo>
                    <a:pt x="166" y="218"/>
                  </a:lnTo>
                  <a:lnTo>
                    <a:pt x="152" y="222"/>
                  </a:lnTo>
                  <a:lnTo>
                    <a:pt x="152" y="222"/>
                  </a:lnTo>
                  <a:lnTo>
                    <a:pt x="144" y="218"/>
                  </a:lnTo>
                  <a:lnTo>
                    <a:pt x="138" y="212"/>
                  </a:lnTo>
                  <a:lnTo>
                    <a:pt x="134" y="208"/>
                  </a:lnTo>
                  <a:lnTo>
                    <a:pt x="132" y="202"/>
                  </a:lnTo>
                  <a:lnTo>
                    <a:pt x="130" y="192"/>
                  </a:lnTo>
                  <a:lnTo>
                    <a:pt x="128" y="184"/>
                  </a:lnTo>
                  <a:lnTo>
                    <a:pt x="128" y="184"/>
                  </a:lnTo>
                  <a:lnTo>
                    <a:pt x="124" y="164"/>
                  </a:lnTo>
                  <a:lnTo>
                    <a:pt x="118" y="148"/>
                  </a:lnTo>
                  <a:lnTo>
                    <a:pt x="110" y="136"/>
                  </a:lnTo>
                  <a:lnTo>
                    <a:pt x="102" y="126"/>
                  </a:lnTo>
                  <a:lnTo>
                    <a:pt x="102" y="126"/>
                  </a:lnTo>
                  <a:lnTo>
                    <a:pt x="86" y="120"/>
                  </a:lnTo>
                  <a:lnTo>
                    <a:pt x="72" y="116"/>
                  </a:lnTo>
                  <a:lnTo>
                    <a:pt x="62" y="114"/>
                  </a:lnTo>
                  <a:lnTo>
                    <a:pt x="54" y="116"/>
                  </a:lnTo>
                  <a:lnTo>
                    <a:pt x="48" y="122"/>
                  </a:lnTo>
                  <a:lnTo>
                    <a:pt x="46" y="130"/>
                  </a:lnTo>
                  <a:lnTo>
                    <a:pt x="44" y="140"/>
                  </a:lnTo>
                  <a:lnTo>
                    <a:pt x="44" y="156"/>
                  </a:lnTo>
                  <a:lnTo>
                    <a:pt x="44" y="156"/>
                  </a:lnTo>
                  <a:lnTo>
                    <a:pt x="0" y="124"/>
                  </a:lnTo>
                  <a:lnTo>
                    <a:pt x="0" y="124"/>
                  </a:lnTo>
                  <a:lnTo>
                    <a:pt x="0" y="118"/>
                  </a:lnTo>
                  <a:lnTo>
                    <a:pt x="0" y="118"/>
                  </a:lnTo>
                  <a:lnTo>
                    <a:pt x="20" y="96"/>
                  </a:lnTo>
                  <a:lnTo>
                    <a:pt x="20" y="96"/>
                  </a:lnTo>
                  <a:lnTo>
                    <a:pt x="24" y="58"/>
                  </a:lnTo>
                  <a:lnTo>
                    <a:pt x="24" y="58"/>
                  </a:lnTo>
                  <a:lnTo>
                    <a:pt x="10" y="46"/>
                  </a:lnTo>
                  <a:lnTo>
                    <a:pt x="10" y="46"/>
                  </a:lnTo>
                  <a:lnTo>
                    <a:pt x="72" y="10"/>
                  </a:lnTo>
                  <a:lnTo>
                    <a:pt x="72" y="10"/>
                  </a:lnTo>
                  <a:lnTo>
                    <a:pt x="88" y="4"/>
                  </a:lnTo>
                  <a:lnTo>
                    <a:pt x="104" y="0"/>
                  </a:lnTo>
                  <a:lnTo>
                    <a:pt x="122" y="0"/>
                  </a:lnTo>
                  <a:lnTo>
                    <a:pt x="142" y="2"/>
                  </a:lnTo>
                  <a:lnTo>
                    <a:pt x="142" y="2"/>
                  </a:lnTo>
                  <a:lnTo>
                    <a:pt x="156" y="10"/>
                  </a:lnTo>
                  <a:lnTo>
                    <a:pt x="168" y="16"/>
                  </a:lnTo>
                  <a:lnTo>
                    <a:pt x="184" y="18"/>
                  </a:lnTo>
                  <a:lnTo>
                    <a:pt x="204" y="20"/>
                  </a:lnTo>
                  <a:lnTo>
                    <a:pt x="204" y="20"/>
                  </a:lnTo>
                  <a:lnTo>
                    <a:pt x="224" y="16"/>
                  </a:lnTo>
                  <a:lnTo>
                    <a:pt x="240" y="14"/>
                  </a:lnTo>
                  <a:lnTo>
                    <a:pt x="258" y="18"/>
                  </a:lnTo>
                  <a:lnTo>
                    <a:pt x="282" y="26"/>
                  </a:lnTo>
                  <a:lnTo>
                    <a:pt x="282" y="26"/>
                  </a:lnTo>
                  <a:lnTo>
                    <a:pt x="324" y="78"/>
                  </a:lnTo>
                  <a:lnTo>
                    <a:pt x="348" y="106"/>
                  </a:lnTo>
                  <a:lnTo>
                    <a:pt x="374" y="136"/>
                  </a:lnTo>
                  <a:lnTo>
                    <a:pt x="374" y="136"/>
                  </a:lnTo>
                  <a:lnTo>
                    <a:pt x="392" y="184"/>
                  </a:lnTo>
                  <a:lnTo>
                    <a:pt x="392" y="184"/>
                  </a:lnTo>
                  <a:lnTo>
                    <a:pt x="436" y="222"/>
                  </a:lnTo>
                  <a:lnTo>
                    <a:pt x="436" y="222"/>
                  </a:lnTo>
                  <a:lnTo>
                    <a:pt x="446" y="236"/>
                  </a:lnTo>
                  <a:lnTo>
                    <a:pt x="452" y="246"/>
                  </a:lnTo>
                  <a:lnTo>
                    <a:pt x="456" y="258"/>
                  </a:lnTo>
                  <a:lnTo>
                    <a:pt x="458" y="278"/>
                  </a:lnTo>
                  <a:lnTo>
                    <a:pt x="458" y="278"/>
                  </a:lnTo>
                  <a:lnTo>
                    <a:pt x="464" y="284"/>
                  </a:lnTo>
                  <a:lnTo>
                    <a:pt x="470" y="290"/>
                  </a:lnTo>
                  <a:lnTo>
                    <a:pt x="492" y="306"/>
                  </a:lnTo>
                  <a:lnTo>
                    <a:pt x="492" y="306"/>
                  </a:lnTo>
                  <a:lnTo>
                    <a:pt x="496" y="314"/>
                  </a:lnTo>
                  <a:lnTo>
                    <a:pt x="496" y="314"/>
                  </a:lnTo>
                  <a:lnTo>
                    <a:pt x="498" y="330"/>
                  </a:lnTo>
                  <a:lnTo>
                    <a:pt x="504" y="354"/>
                  </a:lnTo>
                  <a:lnTo>
                    <a:pt x="504" y="354"/>
                  </a:lnTo>
                  <a:lnTo>
                    <a:pt x="514" y="358"/>
                  </a:lnTo>
                  <a:lnTo>
                    <a:pt x="532" y="358"/>
                  </a:lnTo>
                  <a:lnTo>
                    <a:pt x="552" y="356"/>
                  </a:lnTo>
                  <a:lnTo>
                    <a:pt x="570" y="354"/>
                  </a:lnTo>
                  <a:lnTo>
                    <a:pt x="570" y="354"/>
                  </a:lnTo>
                  <a:lnTo>
                    <a:pt x="580" y="354"/>
                  </a:lnTo>
                  <a:lnTo>
                    <a:pt x="588" y="354"/>
                  </a:lnTo>
                  <a:lnTo>
                    <a:pt x="600" y="358"/>
                  </a:lnTo>
                  <a:lnTo>
                    <a:pt x="614" y="366"/>
                  </a:lnTo>
                  <a:lnTo>
                    <a:pt x="614" y="366"/>
                  </a:lnTo>
                  <a:lnTo>
                    <a:pt x="638" y="366"/>
                  </a:lnTo>
                  <a:lnTo>
                    <a:pt x="638" y="366"/>
                  </a:lnTo>
                  <a:lnTo>
                    <a:pt x="642" y="362"/>
                  </a:lnTo>
                  <a:lnTo>
                    <a:pt x="646" y="360"/>
                  </a:lnTo>
                  <a:lnTo>
                    <a:pt x="662" y="358"/>
                  </a:lnTo>
                  <a:lnTo>
                    <a:pt x="662" y="358"/>
                  </a:lnTo>
                  <a:lnTo>
                    <a:pt x="704" y="396"/>
                  </a:lnTo>
                  <a:lnTo>
                    <a:pt x="704" y="396"/>
                  </a:lnTo>
                  <a:lnTo>
                    <a:pt x="716" y="396"/>
                  </a:lnTo>
                  <a:lnTo>
                    <a:pt x="728" y="396"/>
                  </a:lnTo>
                  <a:lnTo>
                    <a:pt x="740" y="400"/>
                  </a:lnTo>
                  <a:lnTo>
                    <a:pt x="748" y="404"/>
                  </a:lnTo>
                  <a:lnTo>
                    <a:pt x="754" y="410"/>
                  </a:lnTo>
                  <a:lnTo>
                    <a:pt x="754" y="410"/>
                  </a:lnTo>
                  <a:lnTo>
                    <a:pt x="770" y="448"/>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46" y="506"/>
                  </a:lnTo>
                  <a:lnTo>
                    <a:pt x="878" y="498"/>
                  </a:lnTo>
                  <a:lnTo>
                    <a:pt x="912" y="486"/>
                  </a:lnTo>
                  <a:lnTo>
                    <a:pt x="912" y="486"/>
                  </a:lnTo>
                  <a:lnTo>
                    <a:pt x="928" y="476"/>
                  </a:lnTo>
                  <a:lnTo>
                    <a:pt x="928" y="476"/>
                  </a:lnTo>
                  <a:lnTo>
                    <a:pt x="942" y="454"/>
                  </a:lnTo>
                  <a:lnTo>
                    <a:pt x="956" y="436"/>
                  </a:lnTo>
                  <a:lnTo>
                    <a:pt x="972" y="420"/>
                  </a:lnTo>
                  <a:lnTo>
                    <a:pt x="990" y="404"/>
                  </a:lnTo>
                  <a:lnTo>
                    <a:pt x="990" y="404"/>
                  </a:lnTo>
                  <a:lnTo>
                    <a:pt x="1016" y="376"/>
                  </a:lnTo>
                  <a:lnTo>
                    <a:pt x="1016" y="376"/>
                  </a:lnTo>
                  <a:lnTo>
                    <a:pt x="1064" y="336"/>
                  </a:lnTo>
                  <a:lnTo>
                    <a:pt x="1064" y="336"/>
                  </a:lnTo>
                  <a:lnTo>
                    <a:pt x="1078" y="338"/>
                  </a:lnTo>
                  <a:lnTo>
                    <a:pt x="1084" y="340"/>
                  </a:lnTo>
                  <a:lnTo>
                    <a:pt x="1086" y="342"/>
                  </a:lnTo>
                  <a:lnTo>
                    <a:pt x="1088" y="346"/>
                  </a:lnTo>
                  <a:lnTo>
                    <a:pt x="1086" y="350"/>
                  </a:lnTo>
                  <a:lnTo>
                    <a:pt x="1084" y="370"/>
                  </a:lnTo>
                  <a:lnTo>
                    <a:pt x="1084" y="370"/>
                  </a:lnTo>
                  <a:lnTo>
                    <a:pt x="1084" y="412"/>
                  </a:lnTo>
                  <a:lnTo>
                    <a:pt x="1084" y="412"/>
                  </a:lnTo>
                  <a:lnTo>
                    <a:pt x="1100" y="428"/>
                  </a:lnTo>
                  <a:lnTo>
                    <a:pt x="1108" y="442"/>
                  </a:lnTo>
                  <a:lnTo>
                    <a:pt x="1112" y="448"/>
                  </a:lnTo>
                  <a:lnTo>
                    <a:pt x="1114" y="456"/>
                  </a:lnTo>
                  <a:lnTo>
                    <a:pt x="1114" y="456"/>
                  </a:lnTo>
                  <a:lnTo>
                    <a:pt x="1112" y="498"/>
                  </a:lnTo>
                  <a:lnTo>
                    <a:pt x="1112" y="498"/>
                  </a:lnTo>
                  <a:lnTo>
                    <a:pt x="1102" y="524"/>
                  </a:lnTo>
                  <a:lnTo>
                    <a:pt x="1102" y="524"/>
                  </a:lnTo>
                  <a:lnTo>
                    <a:pt x="1098" y="530"/>
                  </a:lnTo>
                  <a:lnTo>
                    <a:pt x="1094" y="536"/>
                  </a:lnTo>
                  <a:lnTo>
                    <a:pt x="1092" y="550"/>
                  </a:lnTo>
                  <a:lnTo>
                    <a:pt x="1094" y="566"/>
                  </a:lnTo>
                  <a:lnTo>
                    <a:pt x="1096" y="584"/>
                  </a:lnTo>
                  <a:lnTo>
                    <a:pt x="1096" y="584"/>
                  </a:lnTo>
                  <a:lnTo>
                    <a:pt x="1096" y="650"/>
                  </a:lnTo>
                  <a:lnTo>
                    <a:pt x="1096" y="650"/>
                  </a:lnTo>
                  <a:lnTo>
                    <a:pt x="1086" y="690"/>
                  </a:lnTo>
                  <a:lnTo>
                    <a:pt x="1086" y="690"/>
                  </a:lnTo>
                  <a:lnTo>
                    <a:pt x="1088" y="732"/>
                  </a:lnTo>
                  <a:lnTo>
                    <a:pt x="1088" y="732"/>
                  </a:lnTo>
                  <a:lnTo>
                    <a:pt x="1080" y="742"/>
                  </a:lnTo>
                  <a:lnTo>
                    <a:pt x="1074" y="746"/>
                  </a:lnTo>
                  <a:lnTo>
                    <a:pt x="1068" y="750"/>
                  </a:lnTo>
                  <a:lnTo>
                    <a:pt x="1068" y="750"/>
                  </a:lnTo>
                  <a:lnTo>
                    <a:pt x="1046" y="752"/>
                  </a:lnTo>
                  <a:lnTo>
                    <a:pt x="1046" y="752"/>
                  </a:lnTo>
                  <a:lnTo>
                    <a:pt x="1028" y="748"/>
                  </a:lnTo>
                  <a:lnTo>
                    <a:pt x="1014" y="746"/>
                  </a:lnTo>
                  <a:lnTo>
                    <a:pt x="990" y="744"/>
                  </a:lnTo>
                  <a:lnTo>
                    <a:pt x="990" y="744"/>
                  </a:lnTo>
                  <a:lnTo>
                    <a:pt x="986" y="752"/>
                  </a:lnTo>
                  <a:lnTo>
                    <a:pt x="982" y="758"/>
                  </a:lnTo>
                  <a:lnTo>
                    <a:pt x="978" y="764"/>
                  </a:lnTo>
                  <a:lnTo>
                    <a:pt x="974" y="772"/>
                  </a:lnTo>
                  <a:lnTo>
                    <a:pt x="974" y="772"/>
                  </a:lnTo>
                  <a:lnTo>
                    <a:pt x="964" y="774"/>
                  </a:lnTo>
                  <a:lnTo>
                    <a:pt x="956" y="778"/>
                  </a:lnTo>
                  <a:lnTo>
                    <a:pt x="950" y="782"/>
                  </a:lnTo>
                  <a:lnTo>
                    <a:pt x="946" y="788"/>
                  </a:lnTo>
                  <a:lnTo>
                    <a:pt x="944" y="794"/>
                  </a:lnTo>
                  <a:lnTo>
                    <a:pt x="942" y="800"/>
                  </a:lnTo>
                  <a:lnTo>
                    <a:pt x="944" y="820"/>
                  </a:lnTo>
                  <a:lnTo>
                    <a:pt x="944" y="820"/>
                  </a:lnTo>
                  <a:lnTo>
                    <a:pt x="960" y="846"/>
                  </a:lnTo>
                  <a:lnTo>
                    <a:pt x="960" y="846"/>
                  </a:lnTo>
                  <a:lnTo>
                    <a:pt x="964" y="866"/>
                  </a:lnTo>
                  <a:lnTo>
                    <a:pt x="972" y="888"/>
                  </a:lnTo>
                  <a:lnTo>
                    <a:pt x="984" y="910"/>
                  </a:lnTo>
                  <a:lnTo>
                    <a:pt x="996" y="936"/>
                  </a:lnTo>
                  <a:lnTo>
                    <a:pt x="996" y="936"/>
                  </a:lnTo>
                  <a:lnTo>
                    <a:pt x="1006" y="976"/>
                  </a:lnTo>
                  <a:lnTo>
                    <a:pt x="1006" y="976"/>
                  </a:lnTo>
                  <a:lnTo>
                    <a:pt x="992" y="976"/>
                  </a:lnTo>
                  <a:lnTo>
                    <a:pt x="982" y="972"/>
                  </a:lnTo>
                  <a:lnTo>
                    <a:pt x="972" y="968"/>
                  </a:lnTo>
                  <a:lnTo>
                    <a:pt x="962" y="962"/>
                  </a:lnTo>
                  <a:lnTo>
                    <a:pt x="948" y="950"/>
                  </a:lnTo>
                  <a:lnTo>
                    <a:pt x="936" y="942"/>
                  </a:lnTo>
                  <a:lnTo>
                    <a:pt x="936" y="942"/>
                  </a:lnTo>
                  <a:lnTo>
                    <a:pt x="934" y="934"/>
                  </a:lnTo>
                  <a:lnTo>
                    <a:pt x="932" y="928"/>
                  </a:lnTo>
                  <a:lnTo>
                    <a:pt x="928" y="924"/>
                  </a:lnTo>
                  <a:lnTo>
                    <a:pt x="924" y="920"/>
                  </a:lnTo>
                  <a:lnTo>
                    <a:pt x="918" y="920"/>
                  </a:lnTo>
                  <a:lnTo>
                    <a:pt x="914" y="918"/>
                  </a:lnTo>
                  <a:lnTo>
                    <a:pt x="910" y="920"/>
                  </a:lnTo>
                  <a:lnTo>
                    <a:pt x="906" y="922"/>
                  </a:lnTo>
                  <a:lnTo>
                    <a:pt x="906" y="922"/>
                  </a:lnTo>
                  <a:lnTo>
                    <a:pt x="904" y="930"/>
                  </a:lnTo>
                  <a:lnTo>
                    <a:pt x="904" y="930"/>
                  </a:lnTo>
                  <a:lnTo>
                    <a:pt x="888" y="934"/>
                  </a:lnTo>
                  <a:lnTo>
                    <a:pt x="874" y="940"/>
                  </a:lnTo>
                  <a:lnTo>
                    <a:pt x="848" y="954"/>
                  </a:lnTo>
                  <a:lnTo>
                    <a:pt x="848" y="954"/>
                  </a:lnTo>
                  <a:lnTo>
                    <a:pt x="848" y="972"/>
                  </a:lnTo>
                  <a:lnTo>
                    <a:pt x="848" y="972"/>
                  </a:lnTo>
                  <a:lnTo>
                    <a:pt x="852" y="976"/>
                  </a:lnTo>
                  <a:lnTo>
                    <a:pt x="852" y="976"/>
                  </a:lnTo>
                  <a:lnTo>
                    <a:pt x="840" y="982"/>
                  </a:lnTo>
                  <a:lnTo>
                    <a:pt x="832" y="992"/>
                  </a:lnTo>
                  <a:lnTo>
                    <a:pt x="832" y="992"/>
                  </a:lnTo>
                  <a:lnTo>
                    <a:pt x="812" y="996"/>
                  </a:lnTo>
                  <a:lnTo>
                    <a:pt x="812" y="996"/>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p>
          </p:txBody>
        </p:sp>
        <p:sp>
          <p:nvSpPr>
            <p:cNvPr id="38" name="Freeform 39"/>
            <p:cNvSpPr>
              <a:spLocks/>
            </p:cNvSpPr>
            <p:nvPr/>
          </p:nvSpPr>
          <p:spPr bwMode="auto">
            <a:xfrm>
              <a:off x="2004" y="1450"/>
              <a:ext cx="1410" cy="12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30" y="918"/>
                  </a:lnTo>
                  <a:lnTo>
                    <a:pt x="1220" y="920"/>
                  </a:lnTo>
                  <a:lnTo>
                    <a:pt x="1208" y="924"/>
                  </a:lnTo>
                  <a:lnTo>
                    <a:pt x="1208" y="924"/>
                  </a:lnTo>
                  <a:lnTo>
                    <a:pt x="1202" y="936"/>
                  </a:lnTo>
                  <a:lnTo>
                    <a:pt x="1198" y="950"/>
                  </a:lnTo>
                  <a:lnTo>
                    <a:pt x="1196" y="962"/>
                  </a:lnTo>
                  <a:lnTo>
                    <a:pt x="1196" y="976"/>
                  </a:lnTo>
                  <a:lnTo>
                    <a:pt x="1200" y="990"/>
                  </a:lnTo>
                  <a:lnTo>
                    <a:pt x="1204" y="1006"/>
                  </a:lnTo>
                  <a:lnTo>
                    <a:pt x="1216" y="1036"/>
                  </a:lnTo>
                  <a:lnTo>
                    <a:pt x="1216" y="1036"/>
                  </a:lnTo>
                  <a:lnTo>
                    <a:pt x="1218" y="1062"/>
                  </a:lnTo>
                  <a:lnTo>
                    <a:pt x="1218" y="1076"/>
                  </a:lnTo>
                  <a:lnTo>
                    <a:pt x="1214" y="1092"/>
                  </a:lnTo>
                  <a:lnTo>
                    <a:pt x="1214" y="1092"/>
                  </a:lnTo>
                  <a:lnTo>
                    <a:pt x="1164" y="1092"/>
                  </a:lnTo>
                  <a:lnTo>
                    <a:pt x="1164" y="1092"/>
                  </a:lnTo>
                  <a:lnTo>
                    <a:pt x="1154" y="1098"/>
                  </a:lnTo>
                  <a:lnTo>
                    <a:pt x="1152" y="1102"/>
                  </a:lnTo>
                  <a:lnTo>
                    <a:pt x="1150" y="1120"/>
                  </a:lnTo>
                  <a:lnTo>
                    <a:pt x="1150" y="1120"/>
                  </a:lnTo>
                  <a:lnTo>
                    <a:pt x="1172" y="1136"/>
                  </a:lnTo>
                  <a:lnTo>
                    <a:pt x="1172" y="1136"/>
                  </a:lnTo>
                  <a:lnTo>
                    <a:pt x="1172" y="1150"/>
                  </a:lnTo>
                  <a:lnTo>
                    <a:pt x="1172" y="1150"/>
                  </a:lnTo>
                  <a:lnTo>
                    <a:pt x="1166" y="1166"/>
                  </a:lnTo>
                  <a:lnTo>
                    <a:pt x="1160" y="1182"/>
                  </a:lnTo>
                  <a:lnTo>
                    <a:pt x="1160" y="1182"/>
                  </a:lnTo>
                  <a:lnTo>
                    <a:pt x="1144" y="1184"/>
                  </a:lnTo>
                  <a:lnTo>
                    <a:pt x="1134" y="1188"/>
                  </a:lnTo>
                  <a:lnTo>
                    <a:pt x="1124" y="1194"/>
                  </a:lnTo>
                  <a:lnTo>
                    <a:pt x="1112" y="1198"/>
                  </a:lnTo>
                  <a:lnTo>
                    <a:pt x="1112" y="1198"/>
                  </a:lnTo>
                  <a:lnTo>
                    <a:pt x="1056" y="1200"/>
                  </a:lnTo>
                  <a:lnTo>
                    <a:pt x="1056" y="1200"/>
                  </a:lnTo>
                  <a:lnTo>
                    <a:pt x="1050" y="1198"/>
                  </a:lnTo>
                  <a:lnTo>
                    <a:pt x="1050" y="1198"/>
                  </a:lnTo>
                  <a:lnTo>
                    <a:pt x="1044" y="1188"/>
                  </a:lnTo>
                  <a:lnTo>
                    <a:pt x="1036" y="1182"/>
                  </a:lnTo>
                  <a:lnTo>
                    <a:pt x="1030" y="1178"/>
                  </a:lnTo>
                  <a:lnTo>
                    <a:pt x="1024" y="1176"/>
                  </a:lnTo>
                  <a:lnTo>
                    <a:pt x="1024" y="1176"/>
                  </a:lnTo>
                  <a:lnTo>
                    <a:pt x="1018" y="1160"/>
                  </a:lnTo>
                  <a:lnTo>
                    <a:pt x="1018" y="1160"/>
                  </a:lnTo>
                  <a:lnTo>
                    <a:pt x="996" y="1116"/>
                  </a:lnTo>
                  <a:lnTo>
                    <a:pt x="996" y="1116"/>
                  </a:lnTo>
                  <a:lnTo>
                    <a:pt x="972" y="1096"/>
                  </a:lnTo>
                  <a:lnTo>
                    <a:pt x="972" y="1096"/>
                  </a:lnTo>
                  <a:lnTo>
                    <a:pt x="968" y="1090"/>
                  </a:lnTo>
                  <a:lnTo>
                    <a:pt x="962" y="1084"/>
                  </a:lnTo>
                  <a:lnTo>
                    <a:pt x="950" y="1074"/>
                  </a:lnTo>
                  <a:lnTo>
                    <a:pt x="938" y="1070"/>
                  </a:lnTo>
                  <a:lnTo>
                    <a:pt x="928" y="1066"/>
                  </a:lnTo>
                  <a:lnTo>
                    <a:pt x="928" y="1066"/>
                  </a:lnTo>
                  <a:lnTo>
                    <a:pt x="908" y="1054"/>
                  </a:lnTo>
                  <a:lnTo>
                    <a:pt x="908" y="1054"/>
                  </a:lnTo>
                  <a:lnTo>
                    <a:pt x="900" y="1036"/>
                  </a:lnTo>
                  <a:lnTo>
                    <a:pt x="892" y="1024"/>
                  </a:lnTo>
                  <a:lnTo>
                    <a:pt x="884" y="1016"/>
                  </a:lnTo>
                  <a:lnTo>
                    <a:pt x="876" y="1014"/>
                  </a:lnTo>
                  <a:lnTo>
                    <a:pt x="868" y="1014"/>
                  </a:lnTo>
                  <a:lnTo>
                    <a:pt x="858" y="1016"/>
                  </a:lnTo>
                  <a:lnTo>
                    <a:pt x="834" y="1030"/>
                  </a:lnTo>
                  <a:lnTo>
                    <a:pt x="834" y="1030"/>
                  </a:lnTo>
                  <a:lnTo>
                    <a:pt x="826" y="1038"/>
                  </a:lnTo>
                  <a:lnTo>
                    <a:pt x="820" y="1044"/>
                  </a:lnTo>
                  <a:lnTo>
                    <a:pt x="818" y="1052"/>
                  </a:lnTo>
                  <a:lnTo>
                    <a:pt x="818" y="1066"/>
                  </a:lnTo>
                  <a:lnTo>
                    <a:pt x="818" y="1066"/>
                  </a:lnTo>
                  <a:lnTo>
                    <a:pt x="822" y="1074"/>
                  </a:lnTo>
                  <a:lnTo>
                    <a:pt x="826" y="1080"/>
                  </a:lnTo>
                  <a:lnTo>
                    <a:pt x="828" y="1090"/>
                  </a:lnTo>
                  <a:lnTo>
                    <a:pt x="830" y="1104"/>
                  </a:lnTo>
                  <a:lnTo>
                    <a:pt x="830" y="1104"/>
                  </a:lnTo>
                  <a:lnTo>
                    <a:pt x="818" y="1112"/>
                  </a:lnTo>
                  <a:lnTo>
                    <a:pt x="812" y="1116"/>
                  </a:lnTo>
                  <a:lnTo>
                    <a:pt x="804" y="1118"/>
                  </a:lnTo>
                  <a:lnTo>
                    <a:pt x="804" y="1118"/>
                  </a:lnTo>
                  <a:lnTo>
                    <a:pt x="788" y="1120"/>
                  </a:lnTo>
                  <a:lnTo>
                    <a:pt x="788" y="1120"/>
                  </a:lnTo>
                  <a:lnTo>
                    <a:pt x="764" y="1104"/>
                  </a:lnTo>
                  <a:lnTo>
                    <a:pt x="742" y="1090"/>
                  </a:lnTo>
                  <a:lnTo>
                    <a:pt x="724" y="1074"/>
                  </a:lnTo>
                  <a:lnTo>
                    <a:pt x="708" y="1058"/>
                  </a:lnTo>
                  <a:lnTo>
                    <a:pt x="708" y="1058"/>
                  </a:lnTo>
                  <a:lnTo>
                    <a:pt x="702" y="1052"/>
                  </a:lnTo>
                  <a:lnTo>
                    <a:pt x="696" y="1046"/>
                  </a:lnTo>
                  <a:lnTo>
                    <a:pt x="692" y="1036"/>
                  </a:lnTo>
                  <a:lnTo>
                    <a:pt x="690" y="1028"/>
                  </a:lnTo>
                  <a:lnTo>
                    <a:pt x="688" y="1010"/>
                  </a:lnTo>
                  <a:lnTo>
                    <a:pt x="688" y="998"/>
                  </a:lnTo>
                  <a:lnTo>
                    <a:pt x="688" y="998"/>
                  </a:lnTo>
                  <a:lnTo>
                    <a:pt x="730" y="1000"/>
                  </a:lnTo>
                  <a:lnTo>
                    <a:pt x="730" y="1000"/>
                  </a:lnTo>
                  <a:lnTo>
                    <a:pt x="764" y="1022"/>
                  </a:lnTo>
                  <a:lnTo>
                    <a:pt x="764" y="1022"/>
                  </a:lnTo>
                  <a:lnTo>
                    <a:pt x="776" y="1022"/>
                  </a:lnTo>
                  <a:lnTo>
                    <a:pt x="788" y="1022"/>
                  </a:lnTo>
                  <a:lnTo>
                    <a:pt x="794" y="1022"/>
                  </a:lnTo>
                  <a:lnTo>
                    <a:pt x="800" y="1020"/>
                  </a:lnTo>
                  <a:lnTo>
                    <a:pt x="806" y="1016"/>
                  </a:lnTo>
                  <a:lnTo>
                    <a:pt x="812" y="1010"/>
                  </a:lnTo>
                  <a:lnTo>
                    <a:pt x="812" y="1010"/>
                  </a:lnTo>
                  <a:lnTo>
                    <a:pt x="812" y="994"/>
                  </a:lnTo>
                  <a:lnTo>
                    <a:pt x="812" y="994"/>
                  </a:lnTo>
                  <a:lnTo>
                    <a:pt x="790" y="974"/>
                  </a:lnTo>
                  <a:lnTo>
                    <a:pt x="782" y="966"/>
                  </a:lnTo>
                  <a:lnTo>
                    <a:pt x="778" y="958"/>
                  </a:lnTo>
                  <a:lnTo>
                    <a:pt x="778" y="958"/>
                  </a:lnTo>
                  <a:lnTo>
                    <a:pt x="798" y="944"/>
                  </a:lnTo>
                  <a:lnTo>
                    <a:pt x="818" y="922"/>
                  </a:lnTo>
                  <a:lnTo>
                    <a:pt x="836" y="900"/>
                  </a:lnTo>
                  <a:lnTo>
                    <a:pt x="842" y="888"/>
                  </a:lnTo>
                  <a:lnTo>
                    <a:pt x="846" y="878"/>
                  </a:lnTo>
                  <a:lnTo>
                    <a:pt x="846" y="878"/>
                  </a:lnTo>
                  <a:lnTo>
                    <a:pt x="862" y="870"/>
                  </a:lnTo>
                  <a:lnTo>
                    <a:pt x="874" y="862"/>
                  </a:lnTo>
                  <a:lnTo>
                    <a:pt x="874" y="862"/>
                  </a:lnTo>
                  <a:lnTo>
                    <a:pt x="878" y="860"/>
                  </a:lnTo>
                  <a:lnTo>
                    <a:pt x="884" y="856"/>
                  </a:lnTo>
                  <a:lnTo>
                    <a:pt x="892" y="846"/>
                  </a:lnTo>
                  <a:lnTo>
                    <a:pt x="892" y="846"/>
                  </a:lnTo>
                  <a:lnTo>
                    <a:pt x="890" y="804"/>
                  </a:lnTo>
                  <a:lnTo>
                    <a:pt x="890" y="804"/>
                  </a:lnTo>
                  <a:lnTo>
                    <a:pt x="884" y="796"/>
                  </a:lnTo>
                  <a:lnTo>
                    <a:pt x="878" y="786"/>
                  </a:lnTo>
                  <a:lnTo>
                    <a:pt x="876" y="776"/>
                  </a:lnTo>
                  <a:lnTo>
                    <a:pt x="874" y="768"/>
                  </a:lnTo>
                  <a:lnTo>
                    <a:pt x="874" y="754"/>
                  </a:lnTo>
                  <a:lnTo>
                    <a:pt x="874" y="748"/>
                  </a:lnTo>
                  <a:lnTo>
                    <a:pt x="872" y="746"/>
                  </a:lnTo>
                  <a:lnTo>
                    <a:pt x="872" y="746"/>
                  </a:lnTo>
                  <a:lnTo>
                    <a:pt x="852" y="696"/>
                  </a:lnTo>
                  <a:lnTo>
                    <a:pt x="852" y="696"/>
                  </a:lnTo>
                  <a:lnTo>
                    <a:pt x="846" y="662"/>
                  </a:lnTo>
                  <a:lnTo>
                    <a:pt x="846" y="662"/>
                  </a:lnTo>
                  <a:lnTo>
                    <a:pt x="830" y="630"/>
                  </a:lnTo>
                  <a:lnTo>
                    <a:pt x="824" y="618"/>
                  </a:lnTo>
                  <a:lnTo>
                    <a:pt x="818" y="612"/>
                  </a:lnTo>
                  <a:lnTo>
                    <a:pt x="818" y="612"/>
                  </a:lnTo>
                  <a:lnTo>
                    <a:pt x="770" y="612"/>
                  </a:lnTo>
                  <a:lnTo>
                    <a:pt x="770" y="612"/>
                  </a:lnTo>
                  <a:lnTo>
                    <a:pt x="760" y="608"/>
                  </a:lnTo>
                  <a:lnTo>
                    <a:pt x="748" y="602"/>
                  </a:lnTo>
                  <a:lnTo>
                    <a:pt x="728" y="588"/>
                  </a:lnTo>
                  <a:lnTo>
                    <a:pt x="710" y="576"/>
                  </a:lnTo>
                  <a:lnTo>
                    <a:pt x="696" y="566"/>
                  </a:lnTo>
                  <a:lnTo>
                    <a:pt x="696" y="566"/>
                  </a:lnTo>
                  <a:lnTo>
                    <a:pt x="648" y="510"/>
                  </a:lnTo>
                  <a:lnTo>
                    <a:pt x="648" y="510"/>
                  </a:lnTo>
                  <a:lnTo>
                    <a:pt x="638" y="510"/>
                  </a:lnTo>
                  <a:lnTo>
                    <a:pt x="630" y="512"/>
                  </a:lnTo>
                  <a:lnTo>
                    <a:pt x="618" y="516"/>
                  </a:lnTo>
                  <a:lnTo>
                    <a:pt x="618" y="516"/>
                  </a:lnTo>
                  <a:lnTo>
                    <a:pt x="594" y="514"/>
                  </a:lnTo>
                  <a:lnTo>
                    <a:pt x="594" y="514"/>
                  </a:lnTo>
                  <a:lnTo>
                    <a:pt x="548" y="476"/>
                  </a:lnTo>
                  <a:lnTo>
                    <a:pt x="548" y="476"/>
                  </a:lnTo>
                  <a:lnTo>
                    <a:pt x="506" y="456"/>
                  </a:lnTo>
                  <a:lnTo>
                    <a:pt x="506" y="456"/>
                  </a:lnTo>
                  <a:lnTo>
                    <a:pt x="486" y="454"/>
                  </a:lnTo>
                  <a:lnTo>
                    <a:pt x="470" y="452"/>
                  </a:lnTo>
                  <a:lnTo>
                    <a:pt x="442" y="446"/>
                  </a:lnTo>
                  <a:lnTo>
                    <a:pt x="442" y="446"/>
                  </a:lnTo>
                  <a:lnTo>
                    <a:pt x="430" y="436"/>
                  </a:lnTo>
                  <a:lnTo>
                    <a:pt x="422" y="432"/>
                  </a:lnTo>
                  <a:lnTo>
                    <a:pt x="412" y="428"/>
                  </a:lnTo>
                  <a:lnTo>
                    <a:pt x="406" y="426"/>
                  </a:lnTo>
                  <a:lnTo>
                    <a:pt x="390" y="426"/>
                  </a:lnTo>
                  <a:lnTo>
                    <a:pt x="370" y="426"/>
                  </a:lnTo>
                  <a:lnTo>
                    <a:pt x="370" y="426"/>
                  </a:lnTo>
                  <a:lnTo>
                    <a:pt x="352" y="436"/>
                  </a:lnTo>
                  <a:lnTo>
                    <a:pt x="352" y="436"/>
                  </a:lnTo>
                  <a:lnTo>
                    <a:pt x="354" y="448"/>
                  </a:lnTo>
                  <a:lnTo>
                    <a:pt x="356" y="460"/>
                  </a:lnTo>
                  <a:lnTo>
                    <a:pt x="358" y="472"/>
                  </a:lnTo>
                  <a:lnTo>
                    <a:pt x="356" y="490"/>
                  </a:lnTo>
                  <a:lnTo>
                    <a:pt x="356" y="490"/>
                  </a:lnTo>
                  <a:lnTo>
                    <a:pt x="352" y="494"/>
                  </a:lnTo>
                  <a:lnTo>
                    <a:pt x="346" y="496"/>
                  </a:lnTo>
                  <a:lnTo>
                    <a:pt x="338" y="498"/>
                  </a:lnTo>
                  <a:lnTo>
                    <a:pt x="332" y="498"/>
                  </a:lnTo>
                  <a:lnTo>
                    <a:pt x="318" y="494"/>
                  </a:lnTo>
                  <a:lnTo>
                    <a:pt x="304" y="486"/>
                  </a:lnTo>
                  <a:lnTo>
                    <a:pt x="290" y="478"/>
                  </a:lnTo>
                  <a:lnTo>
                    <a:pt x="278" y="468"/>
                  </a:lnTo>
                  <a:lnTo>
                    <a:pt x="262" y="452"/>
                  </a:lnTo>
                  <a:lnTo>
                    <a:pt x="262" y="452"/>
                  </a:lnTo>
                  <a:lnTo>
                    <a:pt x="222" y="420"/>
                  </a:lnTo>
                  <a:lnTo>
                    <a:pt x="222" y="420"/>
                  </a:lnTo>
                  <a:lnTo>
                    <a:pt x="182" y="398"/>
                  </a:lnTo>
                  <a:lnTo>
                    <a:pt x="164" y="390"/>
                  </a:lnTo>
                  <a:lnTo>
                    <a:pt x="148" y="384"/>
                  </a:lnTo>
                  <a:lnTo>
                    <a:pt x="148" y="384"/>
                  </a:lnTo>
                  <a:lnTo>
                    <a:pt x="116" y="384"/>
                  </a:lnTo>
                  <a:lnTo>
                    <a:pt x="86" y="384"/>
                  </a:lnTo>
                  <a:lnTo>
                    <a:pt x="70" y="384"/>
                  </a:lnTo>
                  <a:lnTo>
                    <a:pt x="56" y="382"/>
                  </a:lnTo>
                  <a:lnTo>
                    <a:pt x="42" y="378"/>
                  </a:lnTo>
                  <a:lnTo>
                    <a:pt x="30" y="374"/>
                  </a:lnTo>
                  <a:lnTo>
                    <a:pt x="30" y="374"/>
                  </a:lnTo>
                  <a:lnTo>
                    <a:pt x="20" y="372"/>
                  </a:lnTo>
                  <a:lnTo>
                    <a:pt x="20" y="372"/>
                  </a:lnTo>
                  <a:lnTo>
                    <a:pt x="18" y="358"/>
                  </a:lnTo>
                  <a:lnTo>
                    <a:pt x="14" y="344"/>
                  </a:lnTo>
                  <a:lnTo>
                    <a:pt x="12" y="332"/>
                  </a:lnTo>
                  <a:lnTo>
                    <a:pt x="8" y="326"/>
                  </a:lnTo>
                  <a:lnTo>
                    <a:pt x="8" y="326"/>
                  </a:lnTo>
                  <a:lnTo>
                    <a:pt x="4" y="310"/>
                  </a:lnTo>
                  <a:lnTo>
                    <a:pt x="0" y="296"/>
                  </a:lnTo>
                  <a:lnTo>
                    <a:pt x="0" y="290"/>
                  </a:lnTo>
                  <a:lnTo>
                    <a:pt x="2" y="284"/>
                  </a:lnTo>
                  <a:lnTo>
                    <a:pt x="4" y="280"/>
                  </a:lnTo>
                  <a:lnTo>
                    <a:pt x="12" y="278"/>
                  </a:lnTo>
                  <a:lnTo>
                    <a:pt x="12" y="278"/>
                  </a:lnTo>
                  <a:lnTo>
                    <a:pt x="20" y="262"/>
                  </a:lnTo>
                  <a:lnTo>
                    <a:pt x="28" y="246"/>
                  </a:lnTo>
                  <a:lnTo>
                    <a:pt x="28" y="246"/>
                  </a:lnTo>
                  <a:lnTo>
                    <a:pt x="46" y="246"/>
                  </a:lnTo>
                  <a:lnTo>
                    <a:pt x="68" y="244"/>
                  </a:lnTo>
                  <a:lnTo>
                    <a:pt x="80" y="242"/>
                  </a:lnTo>
                  <a:lnTo>
                    <a:pt x="90" y="238"/>
                  </a:lnTo>
                  <a:lnTo>
                    <a:pt x="100" y="232"/>
                  </a:lnTo>
                  <a:lnTo>
                    <a:pt x="108" y="226"/>
                  </a:lnTo>
                  <a:lnTo>
                    <a:pt x="108" y="226"/>
                  </a:lnTo>
                  <a:lnTo>
                    <a:pt x="120" y="200"/>
                  </a:lnTo>
                  <a:lnTo>
                    <a:pt x="120" y="200"/>
                  </a:lnTo>
                  <a:lnTo>
                    <a:pt x="142" y="176"/>
                  </a:lnTo>
                  <a:lnTo>
                    <a:pt x="142" y="176"/>
                  </a:lnTo>
                  <a:lnTo>
                    <a:pt x="150" y="158"/>
                  </a:lnTo>
                  <a:lnTo>
                    <a:pt x="156" y="146"/>
                  </a:lnTo>
                  <a:lnTo>
                    <a:pt x="166" y="136"/>
                  </a:lnTo>
                  <a:lnTo>
                    <a:pt x="176" y="130"/>
                  </a:lnTo>
                  <a:lnTo>
                    <a:pt x="188" y="126"/>
                  </a:lnTo>
                  <a:lnTo>
                    <a:pt x="202" y="124"/>
                  </a:lnTo>
                  <a:lnTo>
                    <a:pt x="238" y="120"/>
                  </a:lnTo>
                  <a:lnTo>
                    <a:pt x="238" y="120"/>
                  </a:lnTo>
                  <a:lnTo>
                    <a:pt x="252" y="120"/>
                  </a:lnTo>
                  <a:lnTo>
                    <a:pt x="274" y="120"/>
                  </a:lnTo>
                  <a:lnTo>
                    <a:pt x="286" y="120"/>
                  </a:lnTo>
                  <a:lnTo>
                    <a:pt x="298" y="118"/>
                  </a:lnTo>
                  <a:lnTo>
                    <a:pt x="308" y="114"/>
                  </a:lnTo>
                  <a:lnTo>
                    <a:pt x="316" y="108"/>
                  </a:lnTo>
                  <a:lnTo>
                    <a:pt x="316" y="108"/>
                  </a:lnTo>
                  <a:lnTo>
                    <a:pt x="308" y="62"/>
                  </a:lnTo>
                  <a:lnTo>
                    <a:pt x="308" y="62"/>
                  </a:lnTo>
                  <a:lnTo>
                    <a:pt x="308" y="38"/>
                  </a:lnTo>
                  <a:lnTo>
                    <a:pt x="310" y="26"/>
                  </a:lnTo>
                  <a:lnTo>
                    <a:pt x="312" y="16"/>
                  </a:lnTo>
                  <a:lnTo>
                    <a:pt x="318" y="8"/>
                  </a:lnTo>
                  <a:lnTo>
                    <a:pt x="324" y="2"/>
                  </a:lnTo>
                  <a:lnTo>
                    <a:pt x="328" y="0"/>
                  </a:lnTo>
                  <a:lnTo>
                    <a:pt x="334" y="0"/>
                  </a:lnTo>
                  <a:lnTo>
                    <a:pt x="346" y="4"/>
                  </a:lnTo>
                  <a:lnTo>
                    <a:pt x="346" y="4"/>
                  </a:lnTo>
                  <a:lnTo>
                    <a:pt x="434" y="16"/>
                  </a:lnTo>
                  <a:lnTo>
                    <a:pt x="434" y="16"/>
                  </a:lnTo>
                  <a:lnTo>
                    <a:pt x="432" y="24"/>
                  </a:lnTo>
                  <a:lnTo>
                    <a:pt x="430" y="36"/>
                  </a:lnTo>
                  <a:lnTo>
                    <a:pt x="432" y="60"/>
                  </a:lnTo>
                  <a:lnTo>
                    <a:pt x="432" y="60"/>
                  </a:lnTo>
                  <a:lnTo>
                    <a:pt x="444" y="80"/>
                  </a:lnTo>
                  <a:lnTo>
                    <a:pt x="450" y="90"/>
                  </a:lnTo>
                  <a:lnTo>
                    <a:pt x="456" y="106"/>
                  </a:lnTo>
                  <a:lnTo>
                    <a:pt x="456" y="106"/>
                  </a:lnTo>
                  <a:lnTo>
                    <a:pt x="456" y="130"/>
                  </a:lnTo>
                  <a:lnTo>
                    <a:pt x="456" y="130"/>
                  </a:lnTo>
                  <a:lnTo>
                    <a:pt x="448" y="152"/>
                  </a:lnTo>
                  <a:lnTo>
                    <a:pt x="444" y="166"/>
                  </a:lnTo>
                  <a:lnTo>
                    <a:pt x="446" y="180"/>
                  </a:lnTo>
                  <a:lnTo>
                    <a:pt x="446" y="180"/>
                  </a:lnTo>
                  <a:lnTo>
                    <a:pt x="490" y="222"/>
                  </a:lnTo>
                  <a:lnTo>
                    <a:pt x="490" y="222"/>
                  </a:lnTo>
                  <a:lnTo>
                    <a:pt x="496" y="234"/>
                  </a:lnTo>
                  <a:lnTo>
                    <a:pt x="496" y="234"/>
                  </a:lnTo>
                  <a:lnTo>
                    <a:pt x="496" y="276"/>
                  </a:lnTo>
                  <a:lnTo>
                    <a:pt x="496" y="276"/>
                  </a:lnTo>
                  <a:lnTo>
                    <a:pt x="500" y="278"/>
                  </a:lnTo>
                  <a:lnTo>
                    <a:pt x="506" y="280"/>
                  </a:lnTo>
                  <a:lnTo>
                    <a:pt x="526" y="282"/>
                  </a:lnTo>
                  <a:lnTo>
                    <a:pt x="526" y="282"/>
                  </a:lnTo>
                  <a:lnTo>
                    <a:pt x="538" y="274"/>
                  </a:lnTo>
                  <a:lnTo>
                    <a:pt x="552" y="266"/>
                  </a:lnTo>
                  <a:lnTo>
                    <a:pt x="566" y="262"/>
                  </a:lnTo>
                  <a:lnTo>
                    <a:pt x="582" y="258"/>
                  </a:lnTo>
                  <a:lnTo>
                    <a:pt x="618" y="254"/>
                  </a:lnTo>
                  <a:lnTo>
                    <a:pt x="652" y="252"/>
                  </a:lnTo>
                  <a:lnTo>
                    <a:pt x="652" y="252"/>
                  </a:lnTo>
                  <a:lnTo>
                    <a:pt x="658" y="268"/>
                  </a:lnTo>
                  <a:lnTo>
                    <a:pt x="658" y="268"/>
                  </a:lnTo>
                  <a:lnTo>
                    <a:pt x="650" y="284"/>
                  </a:lnTo>
                  <a:lnTo>
                    <a:pt x="644" y="298"/>
                  </a:lnTo>
                  <a:lnTo>
                    <a:pt x="644" y="298"/>
                  </a:lnTo>
                  <a:lnTo>
                    <a:pt x="636" y="308"/>
                  </a:lnTo>
                  <a:lnTo>
                    <a:pt x="626" y="314"/>
                  </a:lnTo>
                  <a:lnTo>
                    <a:pt x="612" y="324"/>
                  </a:lnTo>
                  <a:lnTo>
                    <a:pt x="606" y="330"/>
                  </a:lnTo>
                  <a:lnTo>
                    <a:pt x="602" y="338"/>
                  </a:lnTo>
                  <a:lnTo>
                    <a:pt x="600" y="348"/>
                  </a:lnTo>
                  <a:lnTo>
                    <a:pt x="600" y="360"/>
                  </a:lnTo>
                  <a:lnTo>
                    <a:pt x="600" y="360"/>
                  </a:lnTo>
                  <a:lnTo>
                    <a:pt x="632" y="372"/>
                  </a:lnTo>
                  <a:lnTo>
                    <a:pt x="632" y="372"/>
                  </a:lnTo>
                  <a:lnTo>
                    <a:pt x="640" y="384"/>
                  </a:lnTo>
                  <a:lnTo>
                    <a:pt x="652" y="396"/>
                  </a:lnTo>
                  <a:lnTo>
                    <a:pt x="664" y="406"/>
                  </a:lnTo>
                  <a:lnTo>
                    <a:pt x="680" y="416"/>
                  </a:lnTo>
                  <a:lnTo>
                    <a:pt x="680" y="416"/>
                  </a:lnTo>
                  <a:lnTo>
                    <a:pt x="686" y="428"/>
                  </a:lnTo>
                  <a:lnTo>
                    <a:pt x="692" y="442"/>
                  </a:lnTo>
                  <a:lnTo>
                    <a:pt x="702" y="456"/>
                  </a:lnTo>
                  <a:lnTo>
                    <a:pt x="706" y="460"/>
                  </a:lnTo>
                  <a:lnTo>
                    <a:pt x="714" y="464"/>
                  </a:lnTo>
                  <a:lnTo>
                    <a:pt x="714" y="464"/>
                  </a:lnTo>
                  <a:lnTo>
                    <a:pt x="744" y="504"/>
                  </a:lnTo>
                  <a:lnTo>
                    <a:pt x="744" y="504"/>
                  </a:lnTo>
                  <a:lnTo>
                    <a:pt x="754" y="508"/>
                  </a:lnTo>
                  <a:lnTo>
                    <a:pt x="772" y="514"/>
                  </a:lnTo>
                  <a:lnTo>
                    <a:pt x="780" y="514"/>
                  </a:lnTo>
                  <a:lnTo>
                    <a:pt x="788" y="514"/>
                  </a:lnTo>
                  <a:lnTo>
                    <a:pt x="796" y="510"/>
                  </a:lnTo>
                  <a:lnTo>
                    <a:pt x="802" y="504"/>
                  </a:lnTo>
                  <a:lnTo>
                    <a:pt x="802" y="504"/>
                  </a:lnTo>
                  <a:lnTo>
                    <a:pt x="802" y="476"/>
                  </a:lnTo>
                  <a:lnTo>
                    <a:pt x="802" y="468"/>
                  </a:lnTo>
                  <a:lnTo>
                    <a:pt x="804" y="460"/>
                  </a:lnTo>
                  <a:lnTo>
                    <a:pt x="808" y="456"/>
                  </a:lnTo>
                  <a:lnTo>
                    <a:pt x="812" y="452"/>
                  </a:lnTo>
                  <a:lnTo>
                    <a:pt x="822" y="448"/>
                  </a:lnTo>
                  <a:lnTo>
                    <a:pt x="834" y="446"/>
                  </a:lnTo>
                  <a:lnTo>
                    <a:pt x="834" y="446"/>
                  </a:lnTo>
                  <a:lnTo>
                    <a:pt x="846" y="446"/>
                  </a:lnTo>
                  <a:lnTo>
                    <a:pt x="856" y="446"/>
                  </a:lnTo>
                  <a:lnTo>
                    <a:pt x="862" y="448"/>
                  </a:lnTo>
                  <a:lnTo>
                    <a:pt x="868" y="450"/>
                  </a:lnTo>
                  <a:lnTo>
                    <a:pt x="876" y="454"/>
                  </a:lnTo>
                  <a:lnTo>
                    <a:pt x="882" y="460"/>
                  </a:lnTo>
                  <a:lnTo>
                    <a:pt x="882" y="460"/>
                  </a:lnTo>
                  <a:lnTo>
                    <a:pt x="898" y="462"/>
                  </a:lnTo>
                  <a:lnTo>
                    <a:pt x="898" y="462"/>
                  </a:lnTo>
                  <a:lnTo>
                    <a:pt x="912" y="454"/>
                  </a:lnTo>
                  <a:lnTo>
                    <a:pt x="926" y="446"/>
                  </a:lnTo>
                  <a:lnTo>
                    <a:pt x="938" y="438"/>
                  </a:lnTo>
                  <a:lnTo>
                    <a:pt x="950" y="430"/>
                  </a:lnTo>
                  <a:lnTo>
                    <a:pt x="950" y="430"/>
                  </a:lnTo>
                  <a:lnTo>
                    <a:pt x="956" y="424"/>
                  </a:lnTo>
                  <a:lnTo>
                    <a:pt x="964" y="422"/>
                  </a:lnTo>
                  <a:lnTo>
                    <a:pt x="988" y="420"/>
                  </a:lnTo>
                  <a:lnTo>
                    <a:pt x="988" y="420"/>
                  </a:lnTo>
                  <a:lnTo>
                    <a:pt x="1002" y="440"/>
                  </a:lnTo>
                  <a:lnTo>
                    <a:pt x="1002" y="440"/>
                  </a:lnTo>
                  <a:lnTo>
                    <a:pt x="1000" y="448"/>
                  </a:lnTo>
                  <a:lnTo>
                    <a:pt x="996" y="456"/>
                  </a:lnTo>
                  <a:lnTo>
                    <a:pt x="990" y="464"/>
                  </a:lnTo>
                  <a:lnTo>
                    <a:pt x="984" y="472"/>
                  </a:lnTo>
                  <a:lnTo>
                    <a:pt x="968" y="484"/>
                  </a:lnTo>
                  <a:lnTo>
                    <a:pt x="952" y="496"/>
                  </a:lnTo>
                  <a:lnTo>
                    <a:pt x="952" y="496"/>
                  </a:lnTo>
                  <a:lnTo>
                    <a:pt x="940" y="512"/>
                  </a:lnTo>
                  <a:lnTo>
                    <a:pt x="934" y="530"/>
                  </a:lnTo>
                  <a:lnTo>
                    <a:pt x="932" y="550"/>
                  </a:lnTo>
                  <a:lnTo>
                    <a:pt x="930" y="574"/>
                  </a:lnTo>
                  <a:lnTo>
                    <a:pt x="930" y="574"/>
                  </a:lnTo>
                  <a:lnTo>
                    <a:pt x="954" y="618"/>
                  </a:lnTo>
                  <a:lnTo>
                    <a:pt x="954" y="618"/>
                  </a:lnTo>
                  <a:lnTo>
                    <a:pt x="962" y="630"/>
                  </a:lnTo>
                  <a:lnTo>
                    <a:pt x="974" y="642"/>
                  </a:lnTo>
                  <a:lnTo>
                    <a:pt x="982" y="648"/>
                  </a:lnTo>
                  <a:lnTo>
                    <a:pt x="990" y="652"/>
                  </a:lnTo>
                  <a:lnTo>
                    <a:pt x="1000" y="656"/>
                  </a:lnTo>
                  <a:lnTo>
                    <a:pt x="1010" y="656"/>
                  </a:lnTo>
                  <a:lnTo>
                    <a:pt x="1010" y="656"/>
                  </a:lnTo>
                  <a:lnTo>
                    <a:pt x="1012" y="652"/>
                  </a:lnTo>
                  <a:lnTo>
                    <a:pt x="1012" y="652"/>
                  </a:lnTo>
                  <a:lnTo>
                    <a:pt x="1024" y="652"/>
                  </a:lnTo>
                  <a:lnTo>
                    <a:pt x="1024" y="652"/>
                  </a:lnTo>
                  <a:lnTo>
                    <a:pt x="1032" y="656"/>
                  </a:lnTo>
                  <a:lnTo>
                    <a:pt x="1040" y="662"/>
                  </a:lnTo>
                  <a:lnTo>
                    <a:pt x="1060" y="680"/>
                  </a:lnTo>
                  <a:lnTo>
                    <a:pt x="1082" y="704"/>
                  </a:lnTo>
                  <a:lnTo>
                    <a:pt x="1098" y="726"/>
                  </a:lnTo>
                  <a:lnTo>
                    <a:pt x="1098" y="726"/>
                  </a:lnTo>
                  <a:lnTo>
                    <a:pt x="1106" y="762"/>
                  </a:lnTo>
                  <a:lnTo>
                    <a:pt x="1108" y="784"/>
                  </a:lnTo>
                  <a:lnTo>
                    <a:pt x="1112" y="810"/>
                  </a:lnTo>
                  <a:lnTo>
                    <a:pt x="1112" y="810"/>
                  </a:lnTo>
                  <a:lnTo>
                    <a:pt x="1118" y="840"/>
                  </a:lnTo>
                  <a:lnTo>
                    <a:pt x="1118" y="840"/>
                  </a:lnTo>
                  <a:lnTo>
                    <a:pt x="1130" y="852"/>
                  </a:lnTo>
                  <a:lnTo>
                    <a:pt x="1140" y="860"/>
                  </a:lnTo>
                  <a:lnTo>
                    <a:pt x="1152" y="868"/>
                  </a:lnTo>
                  <a:lnTo>
                    <a:pt x="1172" y="882"/>
                  </a:lnTo>
                  <a:lnTo>
                    <a:pt x="1172" y="882"/>
                  </a:lnTo>
                  <a:lnTo>
                    <a:pt x="1188" y="876"/>
                  </a:lnTo>
                  <a:lnTo>
                    <a:pt x="1214" y="866"/>
                  </a:lnTo>
                  <a:lnTo>
                    <a:pt x="1214" y="866"/>
                  </a:lnTo>
                  <a:lnTo>
                    <a:pt x="1216" y="858"/>
                  </a:lnTo>
                  <a:lnTo>
                    <a:pt x="1220" y="854"/>
                  </a:lnTo>
                  <a:lnTo>
                    <a:pt x="1230" y="850"/>
                  </a:lnTo>
                  <a:lnTo>
                    <a:pt x="1246" y="846"/>
                  </a:lnTo>
                  <a:lnTo>
                    <a:pt x="1246" y="846"/>
                  </a:lnTo>
                  <a:lnTo>
                    <a:pt x="1252" y="836"/>
                  </a:lnTo>
                  <a:lnTo>
                    <a:pt x="1258" y="826"/>
                  </a:lnTo>
                  <a:lnTo>
                    <a:pt x="1258" y="818"/>
                  </a:lnTo>
                  <a:lnTo>
                    <a:pt x="1258" y="808"/>
                  </a:lnTo>
                  <a:lnTo>
                    <a:pt x="1254" y="800"/>
                  </a:lnTo>
                  <a:lnTo>
                    <a:pt x="1250" y="792"/>
                  </a:lnTo>
                  <a:lnTo>
                    <a:pt x="1240" y="780"/>
                  </a:lnTo>
                  <a:lnTo>
                    <a:pt x="1240" y="780"/>
                  </a:lnTo>
                  <a:lnTo>
                    <a:pt x="1222" y="774"/>
                  </a:lnTo>
                  <a:lnTo>
                    <a:pt x="1216" y="770"/>
                  </a:lnTo>
                  <a:lnTo>
                    <a:pt x="1214" y="766"/>
                  </a:lnTo>
                  <a:lnTo>
                    <a:pt x="1212" y="762"/>
                  </a:lnTo>
                  <a:lnTo>
                    <a:pt x="1212" y="756"/>
                  </a:lnTo>
                  <a:lnTo>
                    <a:pt x="1214" y="742"/>
                  </a:lnTo>
                  <a:lnTo>
                    <a:pt x="1214" y="742"/>
                  </a:lnTo>
                  <a:lnTo>
                    <a:pt x="1234" y="712"/>
                  </a:lnTo>
                  <a:lnTo>
                    <a:pt x="1234" y="712"/>
                  </a:lnTo>
                  <a:lnTo>
                    <a:pt x="1234" y="682"/>
                  </a:lnTo>
                  <a:lnTo>
                    <a:pt x="1234" y="682"/>
                  </a:lnTo>
                  <a:lnTo>
                    <a:pt x="1240" y="678"/>
                  </a:lnTo>
                  <a:lnTo>
                    <a:pt x="1244" y="678"/>
                  </a:lnTo>
                  <a:lnTo>
                    <a:pt x="1258" y="678"/>
                  </a:lnTo>
                  <a:lnTo>
                    <a:pt x="1258" y="678"/>
                  </a:lnTo>
                  <a:lnTo>
                    <a:pt x="1270" y="664"/>
                  </a:lnTo>
                  <a:lnTo>
                    <a:pt x="1284" y="656"/>
                  </a:lnTo>
                  <a:lnTo>
                    <a:pt x="1284" y="656"/>
                  </a:lnTo>
                  <a:lnTo>
                    <a:pt x="1286" y="670"/>
                  </a:lnTo>
                  <a:lnTo>
                    <a:pt x="1284" y="678"/>
                  </a:lnTo>
                  <a:lnTo>
                    <a:pt x="1280" y="684"/>
                  </a:lnTo>
                  <a:lnTo>
                    <a:pt x="1278" y="688"/>
                  </a:lnTo>
                  <a:lnTo>
                    <a:pt x="1278" y="688"/>
                  </a:lnTo>
                  <a:lnTo>
                    <a:pt x="1276" y="708"/>
                  </a:lnTo>
                  <a:lnTo>
                    <a:pt x="1276" y="708"/>
                  </a:lnTo>
                  <a:lnTo>
                    <a:pt x="1280" y="714"/>
                  </a:lnTo>
                  <a:lnTo>
                    <a:pt x="1288" y="718"/>
                  </a:lnTo>
                  <a:lnTo>
                    <a:pt x="1304" y="726"/>
                  </a:lnTo>
                  <a:lnTo>
                    <a:pt x="1344" y="736"/>
                  </a:lnTo>
                  <a:lnTo>
                    <a:pt x="1344" y="736"/>
                  </a:lnTo>
                  <a:lnTo>
                    <a:pt x="1394" y="770"/>
                  </a:lnTo>
                  <a:lnTo>
                    <a:pt x="1394" y="770"/>
                  </a:lnTo>
                  <a:lnTo>
                    <a:pt x="1410" y="770"/>
                  </a:lnTo>
                  <a:lnTo>
                    <a:pt x="1410" y="770"/>
                  </a:lnTo>
                  <a:lnTo>
                    <a:pt x="1404" y="784"/>
                  </a:lnTo>
                  <a:lnTo>
                    <a:pt x="1396" y="800"/>
                  </a:lnTo>
                  <a:lnTo>
                    <a:pt x="1396" y="800"/>
                  </a:lnTo>
                  <a:lnTo>
                    <a:pt x="1404" y="860"/>
                  </a:lnTo>
                  <a:lnTo>
                    <a:pt x="1404" y="860"/>
                  </a:lnTo>
                  <a:lnTo>
                    <a:pt x="1394" y="888"/>
                  </a:lnTo>
                  <a:lnTo>
                    <a:pt x="1394" y="888"/>
                  </a:lnTo>
                  <a:lnTo>
                    <a:pt x="1386" y="888"/>
                  </a:lnTo>
                  <a:lnTo>
                    <a:pt x="1382" y="886"/>
                  </a:lnTo>
                  <a:lnTo>
                    <a:pt x="1376" y="884"/>
                  </a:lnTo>
                  <a:lnTo>
                    <a:pt x="1376" y="884"/>
                  </a:lnTo>
                  <a:lnTo>
                    <a:pt x="1360" y="880"/>
                  </a:lnTo>
                  <a:lnTo>
                    <a:pt x="1346" y="882"/>
                  </a:lnTo>
                  <a:lnTo>
                    <a:pt x="1340" y="884"/>
                  </a:lnTo>
                  <a:lnTo>
                    <a:pt x="1334" y="886"/>
                  </a:lnTo>
                  <a:lnTo>
                    <a:pt x="1328" y="892"/>
                  </a:lnTo>
                  <a:lnTo>
                    <a:pt x="1324" y="898"/>
                  </a:lnTo>
                  <a:lnTo>
                    <a:pt x="1324" y="898"/>
                  </a:lnTo>
                  <a:lnTo>
                    <a:pt x="1324" y="938"/>
                  </a:lnTo>
                  <a:lnTo>
                    <a:pt x="1324" y="938"/>
                  </a:lnTo>
                  <a:lnTo>
                    <a:pt x="1314" y="940"/>
                  </a:lnTo>
                  <a:lnTo>
                    <a:pt x="1314" y="94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71"/>
            <p:cNvSpPr>
              <a:spLocks/>
            </p:cNvSpPr>
            <p:nvPr/>
          </p:nvSpPr>
          <p:spPr bwMode="auto">
            <a:xfrm>
              <a:off x="4042" y="1716"/>
              <a:ext cx="78" cy="76"/>
            </a:xfrm>
            <a:custGeom>
              <a:avLst/>
              <a:gdLst>
                <a:gd name="T0" fmla="*/ 40 w 78"/>
                <a:gd name="T1" fmla="*/ 0 h 76"/>
                <a:gd name="T2" fmla="*/ 48 w 78"/>
                <a:gd name="T3" fmla="*/ 32 h 76"/>
                <a:gd name="T4" fmla="*/ 78 w 78"/>
                <a:gd name="T5" fmla="*/ 28 h 76"/>
                <a:gd name="T6" fmla="*/ 52 w 78"/>
                <a:gd name="T7" fmla="*/ 46 h 76"/>
                <a:gd name="T8" fmla="*/ 64 w 78"/>
                <a:gd name="T9" fmla="*/ 76 h 76"/>
                <a:gd name="T10" fmla="*/ 40 w 78"/>
                <a:gd name="T11" fmla="*/ 54 h 76"/>
                <a:gd name="T12" fmla="*/ 16 w 78"/>
                <a:gd name="T13" fmla="*/ 76 h 76"/>
                <a:gd name="T14" fmla="*/ 28 w 78"/>
                <a:gd name="T15" fmla="*/ 46 h 76"/>
                <a:gd name="T16" fmla="*/ 0 w 78"/>
                <a:gd name="T17" fmla="*/ 28 h 76"/>
                <a:gd name="T18" fmla="*/ 32 w 78"/>
                <a:gd name="T19" fmla="*/ 32 h 76"/>
                <a:gd name="T20" fmla="*/ 40 w 78"/>
                <a:gd name="T21" fmla="*/ 0 h 76"/>
                <a:gd name="T22" fmla="*/ 40 w 78"/>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6">
                  <a:moveTo>
                    <a:pt x="40" y="0"/>
                  </a:moveTo>
                  <a:lnTo>
                    <a:pt x="48" y="32"/>
                  </a:lnTo>
                  <a:lnTo>
                    <a:pt x="78" y="28"/>
                  </a:lnTo>
                  <a:lnTo>
                    <a:pt x="52" y="46"/>
                  </a:lnTo>
                  <a:lnTo>
                    <a:pt x="64" y="76"/>
                  </a:lnTo>
                  <a:lnTo>
                    <a:pt x="40" y="54"/>
                  </a:lnTo>
                  <a:lnTo>
                    <a:pt x="16" y="76"/>
                  </a:lnTo>
                  <a:lnTo>
                    <a:pt x="28" y="46"/>
                  </a:lnTo>
                  <a:lnTo>
                    <a:pt x="0" y="28"/>
                  </a:lnTo>
                  <a:lnTo>
                    <a:pt x="32" y="32"/>
                  </a:lnTo>
                  <a:lnTo>
                    <a:pt x="40" y="0"/>
                  </a:lnTo>
                  <a:lnTo>
                    <a:pt x="40"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40" name="表格 3"/>
          <p:cNvGraphicFramePr>
            <a:graphicFrameLocks noGrp="1"/>
          </p:cNvGraphicFramePr>
          <p:nvPr>
            <p:extLst>
              <p:ext uri="{D42A27DB-BD31-4B8C-83A1-F6EECF244321}">
                <p14:modId xmlns:p14="http://schemas.microsoft.com/office/powerpoint/2010/main" val="1334166374"/>
              </p:ext>
            </p:extLst>
          </p:nvPr>
        </p:nvGraphicFramePr>
        <p:xfrm>
          <a:off x="263674" y="3356258"/>
          <a:ext cx="3543300" cy="723900"/>
        </p:xfrm>
        <a:graphic>
          <a:graphicData uri="http://schemas.openxmlformats.org/drawingml/2006/table">
            <a:tbl>
              <a:tblPr>
                <a:tableStyleId>{125E5076-3810-47DD-B79F-674D7AD40C01}</a:tableStyleId>
              </a:tblPr>
              <a:tblGrid>
                <a:gridCol w="685800">
                  <a:extLst>
                    <a:ext uri="{9D8B030D-6E8A-4147-A177-3AD203B41FA5}">
                      <a16:colId xmlns:a16="http://schemas.microsoft.com/office/drawing/2014/main" val="2668392981"/>
                    </a:ext>
                  </a:extLst>
                </a:gridCol>
                <a:gridCol w="571500">
                  <a:extLst>
                    <a:ext uri="{9D8B030D-6E8A-4147-A177-3AD203B41FA5}">
                      <a16:colId xmlns:a16="http://schemas.microsoft.com/office/drawing/2014/main" val="1990440802"/>
                    </a:ext>
                  </a:extLst>
                </a:gridCol>
                <a:gridCol w="571500">
                  <a:extLst>
                    <a:ext uri="{9D8B030D-6E8A-4147-A177-3AD203B41FA5}">
                      <a16:colId xmlns:a16="http://schemas.microsoft.com/office/drawing/2014/main" val="1379425036"/>
                    </a:ext>
                  </a:extLst>
                </a:gridCol>
                <a:gridCol w="571500">
                  <a:extLst>
                    <a:ext uri="{9D8B030D-6E8A-4147-A177-3AD203B41FA5}">
                      <a16:colId xmlns:a16="http://schemas.microsoft.com/office/drawing/2014/main" val="23535972"/>
                    </a:ext>
                  </a:extLst>
                </a:gridCol>
                <a:gridCol w="571500">
                  <a:extLst>
                    <a:ext uri="{9D8B030D-6E8A-4147-A177-3AD203B41FA5}">
                      <a16:colId xmlns:a16="http://schemas.microsoft.com/office/drawing/2014/main" val="3393418816"/>
                    </a:ext>
                  </a:extLst>
                </a:gridCol>
                <a:gridCol w="571500">
                  <a:extLst>
                    <a:ext uri="{9D8B030D-6E8A-4147-A177-3AD203B41FA5}">
                      <a16:colId xmlns:a16="http://schemas.microsoft.com/office/drawing/2014/main" val="231456438"/>
                    </a:ext>
                  </a:extLst>
                </a:gridCol>
              </a:tblGrid>
              <a:tr h="180975">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a:effectLst/>
                        </a:rPr>
                        <a:t>North</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a:effectLst/>
                        </a:rPr>
                        <a:t>East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dirty="0">
                          <a:effectLst/>
                        </a:rPr>
                        <a:t>South</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dirty="0">
                          <a:effectLst/>
                        </a:rPr>
                        <a:t>West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a:effectLst/>
                        </a:rPr>
                        <a:t>China</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31781238"/>
                  </a:ext>
                </a:extLst>
              </a:tr>
              <a:tr h="180975">
                <a:tc>
                  <a:txBody>
                    <a:bodyPr/>
                    <a:lstStyle/>
                    <a:p>
                      <a:pPr algn="ctr" fontAlgn="ctr"/>
                      <a:r>
                        <a:rPr lang="en-US" sz="1100" u="none" strike="noStrike">
                          <a:effectLst/>
                        </a:rPr>
                        <a:t>Direct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10930258"/>
                  </a:ext>
                </a:extLst>
              </a:tr>
              <a:tr h="180975">
                <a:tc>
                  <a:txBody>
                    <a:bodyPr/>
                    <a:lstStyle/>
                    <a:p>
                      <a:pPr algn="ctr" fontAlgn="ctr"/>
                      <a:r>
                        <a:rPr lang="en-US" sz="1100" u="none" strike="noStrike">
                          <a:effectLst/>
                        </a:rPr>
                        <a:t>Indirect</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63679030"/>
                  </a:ext>
                </a:extLst>
              </a:tr>
              <a:tr h="180975">
                <a:tc>
                  <a:txBody>
                    <a:bodyPr/>
                    <a:lstStyle/>
                    <a:p>
                      <a:pPr algn="ctr" fontAlgn="ctr"/>
                      <a:r>
                        <a:rPr lang="en-US" sz="1100" u="none" strike="noStrike" dirty="0">
                          <a:effectLst/>
                        </a:rPr>
                        <a:t>In total</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37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a:solidFill>
                            <a:schemeClr val="lt1"/>
                          </a:solidFill>
                          <a:effectLst/>
                          <a:latin typeface="+mn-lt"/>
                          <a:ea typeface="+mn-ea"/>
                        </a:rPr>
                        <a:t>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a:solidFill>
                            <a:schemeClr val="lt1"/>
                          </a:solidFill>
                          <a:effectLst/>
                          <a:latin typeface="+mn-lt"/>
                          <a:ea typeface="+mn-ea"/>
                        </a:rPr>
                        <a:t>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97494923"/>
                  </a:ext>
                </a:extLst>
              </a:tr>
            </a:tbl>
          </a:graphicData>
        </a:graphic>
      </p:graphicFrame>
      <p:sp>
        <p:nvSpPr>
          <p:cNvPr id="42" name="文本框 6"/>
          <p:cNvSpPr txBox="1"/>
          <p:nvPr/>
        </p:nvSpPr>
        <p:spPr>
          <a:xfrm>
            <a:off x="294763" y="3124469"/>
            <a:ext cx="2304991" cy="184666"/>
          </a:xfrm>
          <a:prstGeom prst="rect">
            <a:avLst/>
          </a:prstGeom>
          <a:noFill/>
        </p:spPr>
        <p:txBody>
          <a:bodyPr wrap="square" lIns="0" tIns="0" rIns="0" bIns="0" rtlCol="0">
            <a:spAutoFit/>
          </a:bodyPr>
          <a:lstStyle/>
          <a:p>
            <a:r>
              <a:rPr lang="en-US" altLang="zh-CN" sz="1200" b="1" u="sng" dirty="0"/>
              <a:t>MPC briefing:</a:t>
            </a:r>
            <a:endParaRPr lang="zh-CN" altLang="en-US" sz="1200" b="1" u="sng" dirty="0"/>
          </a:p>
        </p:txBody>
      </p:sp>
      <p:sp>
        <p:nvSpPr>
          <p:cNvPr id="43" name="椭圆 8"/>
          <p:cNvSpPr/>
          <p:nvPr/>
        </p:nvSpPr>
        <p:spPr>
          <a:xfrm flipH="1">
            <a:off x="7490412" y="226907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97"/>
          <p:cNvSpPr/>
          <p:nvPr/>
        </p:nvSpPr>
        <p:spPr>
          <a:xfrm flipH="1">
            <a:off x="7717491" y="307552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98"/>
          <p:cNvSpPr/>
          <p:nvPr/>
        </p:nvSpPr>
        <p:spPr>
          <a:xfrm flipH="1">
            <a:off x="7787001" y="315361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99"/>
          <p:cNvSpPr/>
          <p:nvPr/>
        </p:nvSpPr>
        <p:spPr>
          <a:xfrm flipH="1">
            <a:off x="7889380" y="283444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100"/>
          <p:cNvSpPr/>
          <p:nvPr/>
        </p:nvSpPr>
        <p:spPr>
          <a:xfrm flipH="1">
            <a:off x="7971683" y="305027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101"/>
          <p:cNvSpPr/>
          <p:nvPr/>
        </p:nvSpPr>
        <p:spPr>
          <a:xfrm flipH="1">
            <a:off x="8099996" y="311228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102"/>
          <p:cNvSpPr/>
          <p:nvPr/>
        </p:nvSpPr>
        <p:spPr>
          <a:xfrm flipH="1">
            <a:off x="8007654" y="288471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103"/>
          <p:cNvSpPr/>
          <p:nvPr/>
        </p:nvSpPr>
        <p:spPr>
          <a:xfrm flipH="1">
            <a:off x="8069851" y="297939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104"/>
          <p:cNvSpPr/>
          <p:nvPr/>
        </p:nvSpPr>
        <p:spPr>
          <a:xfrm flipH="1">
            <a:off x="7618096" y="368178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105"/>
          <p:cNvSpPr/>
          <p:nvPr/>
        </p:nvSpPr>
        <p:spPr>
          <a:xfrm flipH="1">
            <a:off x="8122855" y="344013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106"/>
          <p:cNvSpPr/>
          <p:nvPr/>
        </p:nvSpPr>
        <p:spPr>
          <a:xfrm flipH="1">
            <a:off x="7795212" y="257387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107"/>
          <p:cNvSpPr/>
          <p:nvPr/>
        </p:nvSpPr>
        <p:spPr>
          <a:xfrm flipH="1">
            <a:off x="7694199" y="263110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108"/>
          <p:cNvSpPr/>
          <p:nvPr/>
        </p:nvSpPr>
        <p:spPr>
          <a:xfrm flipH="1">
            <a:off x="7853309" y="245234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109"/>
          <p:cNvSpPr/>
          <p:nvPr/>
        </p:nvSpPr>
        <p:spPr>
          <a:xfrm flipH="1">
            <a:off x="7617832" y="2553288"/>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110"/>
          <p:cNvSpPr/>
          <p:nvPr/>
        </p:nvSpPr>
        <p:spPr>
          <a:xfrm flipH="1">
            <a:off x="8205452" y="310506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111"/>
          <p:cNvSpPr/>
          <p:nvPr/>
        </p:nvSpPr>
        <p:spPr>
          <a:xfrm flipH="1">
            <a:off x="8258720" y="310026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112"/>
          <p:cNvSpPr/>
          <p:nvPr/>
        </p:nvSpPr>
        <p:spPr>
          <a:xfrm flipH="1">
            <a:off x="8235860" y="318809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13"/>
          <p:cNvSpPr/>
          <p:nvPr/>
        </p:nvSpPr>
        <p:spPr>
          <a:xfrm flipH="1">
            <a:off x="8271286" y="315454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114"/>
          <p:cNvSpPr/>
          <p:nvPr/>
        </p:nvSpPr>
        <p:spPr>
          <a:xfrm flipH="1">
            <a:off x="8193059" y="315454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15"/>
          <p:cNvSpPr/>
          <p:nvPr/>
        </p:nvSpPr>
        <p:spPr>
          <a:xfrm flipH="1">
            <a:off x="7642812" y="242147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116"/>
          <p:cNvSpPr/>
          <p:nvPr/>
        </p:nvSpPr>
        <p:spPr>
          <a:xfrm flipH="1">
            <a:off x="8030513" y="345456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117"/>
          <p:cNvSpPr/>
          <p:nvPr/>
        </p:nvSpPr>
        <p:spPr>
          <a:xfrm flipH="1">
            <a:off x="7485537" y="202526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118"/>
          <p:cNvSpPr/>
          <p:nvPr/>
        </p:nvSpPr>
        <p:spPr>
          <a:xfrm flipH="1">
            <a:off x="7523844" y="197851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119"/>
          <p:cNvSpPr/>
          <p:nvPr/>
        </p:nvSpPr>
        <p:spPr>
          <a:xfrm flipH="1">
            <a:off x="7546703" y="202585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120"/>
          <p:cNvSpPr/>
          <p:nvPr/>
        </p:nvSpPr>
        <p:spPr>
          <a:xfrm flipH="1">
            <a:off x="7572091" y="1977918"/>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121"/>
          <p:cNvSpPr/>
          <p:nvPr/>
        </p:nvSpPr>
        <p:spPr>
          <a:xfrm flipH="1">
            <a:off x="7596099" y="201797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122"/>
          <p:cNvSpPr/>
          <p:nvPr/>
        </p:nvSpPr>
        <p:spPr>
          <a:xfrm flipH="1">
            <a:off x="7587952" y="206650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123"/>
          <p:cNvSpPr/>
          <p:nvPr/>
        </p:nvSpPr>
        <p:spPr>
          <a:xfrm flipH="1">
            <a:off x="7551881" y="2080138"/>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124"/>
          <p:cNvSpPr/>
          <p:nvPr/>
        </p:nvSpPr>
        <p:spPr>
          <a:xfrm flipH="1">
            <a:off x="7506401" y="207319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128"/>
          <p:cNvSpPr/>
          <p:nvPr/>
        </p:nvSpPr>
        <p:spPr>
          <a:xfrm flipH="1">
            <a:off x="7604178" y="186534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129"/>
          <p:cNvSpPr/>
          <p:nvPr/>
        </p:nvSpPr>
        <p:spPr>
          <a:xfrm flipH="1">
            <a:off x="7440289" y="238034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130"/>
          <p:cNvSpPr/>
          <p:nvPr/>
        </p:nvSpPr>
        <p:spPr>
          <a:xfrm flipH="1">
            <a:off x="7383726" y="2223329"/>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131"/>
          <p:cNvSpPr/>
          <p:nvPr/>
        </p:nvSpPr>
        <p:spPr>
          <a:xfrm flipH="1">
            <a:off x="8423145" y="101270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132"/>
          <p:cNvSpPr/>
          <p:nvPr/>
        </p:nvSpPr>
        <p:spPr>
          <a:xfrm flipH="1">
            <a:off x="7345235" y="296331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133"/>
          <p:cNvSpPr/>
          <p:nvPr/>
        </p:nvSpPr>
        <p:spPr>
          <a:xfrm flipH="1">
            <a:off x="7295193" y="286099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134"/>
          <p:cNvSpPr/>
          <p:nvPr/>
        </p:nvSpPr>
        <p:spPr>
          <a:xfrm flipH="1">
            <a:off x="7450043" y="2895318"/>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135"/>
          <p:cNvSpPr/>
          <p:nvPr/>
        </p:nvSpPr>
        <p:spPr>
          <a:xfrm flipH="1">
            <a:off x="8383753" y="146776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136"/>
          <p:cNvSpPr/>
          <p:nvPr/>
        </p:nvSpPr>
        <p:spPr>
          <a:xfrm flipH="1">
            <a:off x="8251005" y="174074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137"/>
          <p:cNvSpPr/>
          <p:nvPr/>
        </p:nvSpPr>
        <p:spPr>
          <a:xfrm flipH="1">
            <a:off x="8235812" y="185300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38"/>
          <p:cNvSpPr/>
          <p:nvPr/>
        </p:nvSpPr>
        <p:spPr>
          <a:xfrm flipH="1">
            <a:off x="8115570" y="181131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139"/>
          <p:cNvSpPr/>
          <p:nvPr/>
        </p:nvSpPr>
        <p:spPr>
          <a:xfrm flipH="1">
            <a:off x="7063191" y="185777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140"/>
          <p:cNvSpPr/>
          <p:nvPr/>
        </p:nvSpPr>
        <p:spPr>
          <a:xfrm flipH="1">
            <a:off x="7160862" y="248703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141"/>
          <p:cNvSpPr/>
          <p:nvPr/>
        </p:nvSpPr>
        <p:spPr>
          <a:xfrm flipH="1">
            <a:off x="7160863" y="2338812"/>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142"/>
          <p:cNvSpPr/>
          <p:nvPr/>
        </p:nvSpPr>
        <p:spPr>
          <a:xfrm flipH="1">
            <a:off x="7648568" y="214892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143"/>
          <p:cNvSpPr/>
          <p:nvPr/>
        </p:nvSpPr>
        <p:spPr>
          <a:xfrm flipH="1">
            <a:off x="7698379" y="213432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144"/>
          <p:cNvSpPr/>
          <p:nvPr/>
        </p:nvSpPr>
        <p:spPr>
          <a:xfrm flipH="1">
            <a:off x="7302490" y="429429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145"/>
          <p:cNvSpPr/>
          <p:nvPr/>
        </p:nvSpPr>
        <p:spPr>
          <a:xfrm flipH="1">
            <a:off x="7231781" y="435845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146"/>
          <p:cNvSpPr/>
          <p:nvPr/>
        </p:nvSpPr>
        <p:spPr>
          <a:xfrm flipH="1">
            <a:off x="7500984" y="423896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147"/>
          <p:cNvSpPr/>
          <p:nvPr/>
        </p:nvSpPr>
        <p:spPr>
          <a:xfrm flipH="1">
            <a:off x="7377467" y="423896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148"/>
          <p:cNvSpPr/>
          <p:nvPr/>
        </p:nvSpPr>
        <p:spPr>
          <a:xfrm flipH="1">
            <a:off x="7412301" y="417756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149"/>
          <p:cNvSpPr/>
          <p:nvPr/>
        </p:nvSpPr>
        <p:spPr>
          <a:xfrm flipH="1">
            <a:off x="7888897" y="382584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150"/>
          <p:cNvSpPr/>
          <p:nvPr/>
        </p:nvSpPr>
        <p:spPr>
          <a:xfrm flipH="1">
            <a:off x="7924513" y="392368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151"/>
          <p:cNvSpPr/>
          <p:nvPr/>
        </p:nvSpPr>
        <p:spPr>
          <a:xfrm flipH="1">
            <a:off x="7818071" y="393928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152"/>
          <p:cNvSpPr/>
          <p:nvPr/>
        </p:nvSpPr>
        <p:spPr>
          <a:xfrm flipH="1">
            <a:off x="7138002" y="325474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153"/>
          <p:cNvSpPr/>
          <p:nvPr/>
        </p:nvSpPr>
        <p:spPr>
          <a:xfrm flipH="1">
            <a:off x="7310572" y="331199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154"/>
          <p:cNvSpPr/>
          <p:nvPr/>
        </p:nvSpPr>
        <p:spPr>
          <a:xfrm flipH="1">
            <a:off x="7221284" y="3220459"/>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155"/>
          <p:cNvSpPr/>
          <p:nvPr/>
        </p:nvSpPr>
        <p:spPr>
          <a:xfrm flipH="1">
            <a:off x="7222789" y="338363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156"/>
          <p:cNvSpPr/>
          <p:nvPr/>
        </p:nvSpPr>
        <p:spPr>
          <a:xfrm flipH="1">
            <a:off x="7163482" y="372693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57"/>
          <p:cNvSpPr/>
          <p:nvPr/>
        </p:nvSpPr>
        <p:spPr>
          <a:xfrm flipH="1">
            <a:off x="5984962" y="3210709"/>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58"/>
          <p:cNvSpPr/>
          <p:nvPr/>
        </p:nvSpPr>
        <p:spPr>
          <a:xfrm flipH="1">
            <a:off x="6061542" y="346964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59"/>
          <p:cNvSpPr/>
          <p:nvPr/>
        </p:nvSpPr>
        <p:spPr>
          <a:xfrm flipH="1">
            <a:off x="6225671" y="3220458"/>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60"/>
          <p:cNvSpPr/>
          <p:nvPr/>
        </p:nvSpPr>
        <p:spPr>
          <a:xfrm flipH="1">
            <a:off x="6239503" y="342630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61"/>
          <p:cNvSpPr/>
          <p:nvPr/>
        </p:nvSpPr>
        <p:spPr>
          <a:xfrm flipH="1">
            <a:off x="6731371" y="329183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62"/>
          <p:cNvSpPr/>
          <p:nvPr/>
        </p:nvSpPr>
        <p:spPr>
          <a:xfrm flipH="1">
            <a:off x="6649585" y="341183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63"/>
          <p:cNvSpPr/>
          <p:nvPr/>
        </p:nvSpPr>
        <p:spPr>
          <a:xfrm flipH="1">
            <a:off x="6833965" y="324555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64"/>
          <p:cNvSpPr/>
          <p:nvPr/>
        </p:nvSpPr>
        <p:spPr>
          <a:xfrm flipH="1">
            <a:off x="6763608" y="3419862"/>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65"/>
          <p:cNvSpPr/>
          <p:nvPr/>
        </p:nvSpPr>
        <p:spPr>
          <a:xfrm flipH="1">
            <a:off x="6033834" y="2314460"/>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66"/>
          <p:cNvSpPr/>
          <p:nvPr/>
        </p:nvSpPr>
        <p:spPr>
          <a:xfrm flipH="1">
            <a:off x="6526889" y="2465886"/>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67"/>
          <p:cNvSpPr/>
          <p:nvPr/>
        </p:nvSpPr>
        <p:spPr>
          <a:xfrm flipH="1">
            <a:off x="5559187" y="2596123"/>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68"/>
          <p:cNvSpPr/>
          <p:nvPr/>
        </p:nvSpPr>
        <p:spPr>
          <a:xfrm flipH="1">
            <a:off x="5961742" y="4156947"/>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69"/>
          <p:cNvSpPr/>
          <p:nvPr/>
        </p:nvSpPr>
        <p:spPr>
          <a:xfrm flipH="1">
            <a:off x="4282458" y="1883845"/>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70"/>
          <p:cNvSpPr/>
          <p:nvPr/>
        </p:nvSpPr>
        <p:spPr>
          <a:xfrm flipH="1">
            <a:off x="4634000" y="1889011"/>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71"/>
          <p:cNvSpPr/>
          <p:nvPr/>
        </p:nvSpPr>
        <p:spPr>
          <a:xfrm flipH="1">
            <a:off x="6856584" y="2742844"/>
            <a:ext cx="45719" cy="4571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98"/>
          <p:cNvSpPr/>
          <p:nvPr/>
        </p:nvSpPr>
        <p:spPr>
          <a:xfrm flipH="1">
            <a:off x="7809860" y="306779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98"/>
          <p:cNvSpPr/>
          <p:nvPr/>
        </p:nvSpPr>
        <p:spPr>
          <a:xfrm flipH="1">
            <a:off x="7991874" y="295407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98"/>
          <p:cNvSpPr/>
          <p:nvPr/>
        </p:nvSpPr>
        <p:spPr>
          <a:xfrm flipH="1">
            <a:off x="8026726" y="3120204"/>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椭圆 98"/>
          <p:cNvSpPr/>
          <p:nvPr/>
        </p:nvSpPr>
        <p:spPr>
          <a:xfrm flipH="1">
            <a:off x="7912239" y="289784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98"/>
          <p:cNvSpPr/>
          <p:nvPr/>
        </p:nvSpPr>
        <p:spPr>
          <a:xfrm flipH="1">
            <a:off x="8042863" y="303539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98"/>
          <p:cNvSpPr/>
          <p:nvPr/>
        </p:nvSpPr>
        <p:spPr>
          <a:xfrm flipH="1">
            <a:off x="7627037" y="380361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98"/>
          <p:cNvSpPr/>
          <p:nvPr/>
        </p:nvSpPr>
        <p:spPr>
          <a:xfrm flipH="1">
            <a:off x="7690168" y="371206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98"/>
          <p:cNvSpPr/>
          <p:nvPr/>
        </p:nvSpPr>
        <p:spPr>
          <a:xfrm flipH="1">
            <a:off x="7710954" y="249806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98"/>
          <p:cNvSpPr/>
          <p:nvPr/>
        </p:nvSpPr>
        <p:spPr>
          <a:xfrm flipH="1">
            <a:off x="7610811" y="263642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98"/>
          <p:cNvSpPr/>
          <p:nvPr/>
        </p:nvSpPr>
        <p:spPr>
          <a:xfrm flipH="1">
            <a:off x="7777447" y="249524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98"/>
          <p:cNvSpPr/>
          <p:nvPr/>
        </p:nvSpPr>
        <p:spPr>
          <a:xfrm flipH="1">
            <a:off x="7866938" y="254607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98"/>
          <p:cNvSpPr/>
          <p:nvPr/>
        </p:nvSpPr>
        <p:spPr>
          <a:xfrm flipH="1">
            <a:off x="8237688" y="314237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98"/>
          <p:cNvSpPr/>
          <p:nvPr/>
        </p:nvSpPr>
        <p:spPr>
          <a:xfrm flipH="1">
            <a:off x="8095186" y="351310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98"/>
          <p:cNvSpPr/>
          <p:nvPr/>
        </p:nvSpPr>
        <p:spPr>
          <a:xfrm flipH="1">
            <a:off x="8072326" y="338438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98"/>
          <p:cNvSpPr/>
          <p:nvPr/>
        </p:nvSpPr>
        <p:spPr>
          <a:xfrm flipH="1">
            <a:off x="8182592" y="349042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98"/>
          <p:cNvSpPr/>
          <p:nvPr/>
        </p:nvSpPr>
        <p:spPr>
          <a:xfrm flipH="1">
            <a:off x="7637875" y="205483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98"/>
          <p:cNvSpPr/>
          <p:nvPr/>
        </p:nvSpPr>
        <p:spPr>
          <a:xfrm flipH="1">
            <a:off x="7585777" y="211222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98"/>
          <p:cNvSpPr/>
          <p:nvPr/>
        </p:nvSpPr>
        <p:spPr>
          <a:xfrm flipH="1">
            <a:off x="7621486" y="197154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98"/>
          <p:cNvSpPr/>
          <p:nvPr/>
        </p:nvSpPr>
        <p:spPr>
          <a:xfrm flipH="1">
            <a:off x="7460682" y="20893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98"/>
          <p:cNvSpPr/>
          <p:nvPr/>
        </p:nvSpPr>
        <p:spPr>
          <a:xfrm flipH="1">
            <a:off x="8529251" y="105586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98"/>
          <p:cNvSpPr/>
          <p:nvPr/>
        </p:nvSpPr>
        <p:spPr>
          <a:xfrm flipH="1">
            <a:off x="8437971" y="10899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98"/>
          <p:cNvSpPr/>
          <p:nvPr/>
        </p:nvSpPr>
        <p:spPr>
          <a:xfrm flipH="1">
            <a:off x="7254640" y="294356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98"/>
          <p:cNvSpPr/>
          <p:nvPr/>
        </p:nvSpPr>
        <p:spPr>
          <a:xfrm flipH="1">
            <a:off x="7394524" y="283813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98"/>
          <p:cNvSpPr/>
          <p:nvPr/>
        </p:nvSpPr>
        <p:spPr>
          <a:xfrm flipH="1">
            <a:off x="8455644" y="151389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98"/>
          <p:cNvSpPr/>
          <p:nvPr/>
        </p:nvSpPr>
        <p:spPr>
          <a:xfrm flipH="1">
            <a:off x="8171280" y="188444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98"/>
          <p:cNvSpPr/>
          <p:nvPr/>
        </p:nvSpPr>
        <p:spPr>
          <a:xfrm flipH="1">
            <a:off x="7686552" y="2177958"/>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98"/>
          <p:cNvSpPr/>
          <p:nvPr/>
        </p:nvSpPr>
        <p:spPr>
          <a:xfrm flipH="1">
            <a:off x="7092363" y="242147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98"/>
          <p:cNvSpPr/>
          <p:nvPr/>
        </p:nvSpPr>
        <p:spPr>
          <a:xfrm flipH="1">
            <a:off x="7979857" y="385973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98"/>
          <p:cNvSpPr/>
          <p:nvPr/>
        </p:nvSpPr>
        <p:spPr>
          <a:xfrm flipH="1">
            <a:off x="7448535" y="4271436"/>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98"/>
          <p:cNvSpPr/>
          <p:nvPr/>
        </p:nvSpPr>
        <p:spPr>
          <a:xfrm flipH="1">
            <a:off x="6930256" y="431147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98"/>
          <p:cNvSpPr/>
          <p:nvPr/>
        </p:nvSpPr>
        <p:spPr>
          <a:xfrm flipH="1">
            <a:off x="6988898" y="482210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椭圆 98"/>
          <p:cNvSpPr/>
          <p:nvPr/>
        </p:nvSpPr>
        <p:spPr>
          <a:xfrm flipH="1">
            <a:off x="7220217" y="3307260"/>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98"/>
          <p:cNvSpPr/>
          <p:nvPr/>
        </p:nvSpPr>
        <p:spPr>
          <a:xfrm flipH="1">
            <a:off x="7370273" y="3355641"/>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98"/>
          <p:cNvSpPr/>
          <p:nvPr/>
        </p:nvSpPr>
        <p:spPr>
          <a:xfrm flipH="1">
            <a:off x="7254640" y="3732385"/>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98"/>
          <p:cNvSpPr/>
          <p:nvPr/>
        </p:nvSpPr>
        <p:spPr>
          <a:xfrm flipH="1">
            <a:off x="6821583" y="288824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98"/>
          <p:cNvSpPr/>
          <p:nvPr/>
        </p:nvSpPr>
        <p:spPr>
          <a:xfrm flipH="1">
            <a:off x="6131073" y="3330607"/>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98"/>
          <p:cNvSpPr/>
          <p:nvPr/>
        </p:nvSpPr>
        <p:spPr>
          <a:xfrm flipH="1">
            <a:off x="4457934" y="1971542"/>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98"/>
          <p:cNvSpPr/>
          <p:nvPr/>
        </p:nvSpPr>
        <p:spPr>
          <a:xfrm flipH="1">
            <a:off x="6109552" y="4144189"/>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98"/>
          <p:cNvSpPr/>
          <p:nvPr/>
        </p:nvSpPr>
        <p:spPr>
          <a:xfrm flipH="1">
            <a:off x="6712355" y="3358743"/>
            <a:ext cx="45719" cy="457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2"/>
          <p:cNvSpPr/>
          <p:nvPr/>
        </p:nvSpPr>
        <p:spPr>
          <a:xfrm>
            <a:off x="7768574" y="4574161"/>
            <a:ext cx="233678" cy="76561"/>
          </a:xfrm>
          <a:prstGeom prst="rect">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文本框 3"/>
          <p:cNvSpPr txBox="1"/>
          <p:nvPr/>
        </p:nvSpPr>
        <p:spPr>
          <a:xfrm>
            <a:off x="7947264" y="4499971"/>
            <a:ext cx="541085" cy="215444"/>
          </a:xfrm>
          <a:prstGeom prst="rect">
            <a:avLst/>
          </a:prstGeom>
          <a:noFill/>
        </p:spPr>
        <p:txBody>
          <a:bodyPr wrap="square" rtlCol="0">
            <a:spAutoFit/>
          </a:bodyPr>
          <a:lstStyle/>
          <a:p>
            <a:r>
              <a:rPr lang="en-US" altLang="zh-CN" sz="800" dirty="0"/>
              <a:t> North</a:t>
            </a:r>
            <a:endParaRPr lang="zh-CN" altLang="en-US" sz="800" dirty="0"/>
          </a:p>
        </p:txBody>
      </p:sp>
      <p:sp>
        <p:nvSpPr>
          <p:cNvPr id="158" name="矩形 156"/>
          <p:cNvSpPr/>
          <p:nvPr/>
        </p:nvSpPr>
        <p:spPr>
          <a:xfrm>
            <a:off x="7769904" y="4702708"/>
            <a:ext cx="233678" cy="76561"/>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9" name="矩形 157"/>
          <p:cNvSpPr/>
          <p:nvPr/>
        </p:nvSpPr>
        <p:spPr>
          <a:xfrm>
            <a:off x="7771235" y="4815353"/>
            <a:ext cx="233678" cy="76561"/>
          </a:xfrm>
          <a:prstGeom prst="rect">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0" name="矩形 158"/>
          <p:cNvSpPr/>
          <p:nvPr/>
        </p:nvSpPr>
        <p:spPr>
          <a:xfrm>
            <a:off x="7772554" y="4943898"/>
            <a:ext cx="233678" cy="76561"/>
          </a:xfrm>
          <a:prstGeom prst="rect">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文本框 159"/>
          <p:cNvSpPr txBox="1"/>
          <p:nvPr/>
        </p:nvSpPr>
        <p:spPr>
          <a:xfrm>
            <a:off x="7954944" y="4625316"/>
            <a:ext cx="541085" cy="215444"/>
          </a:xfrm>
          <a:prstGeom prst="rect">
            <a:avLst/>
          </a:prstGeom>
          <a:noFill/>
        </p:spPr>
        <p:txBody>
          <a:bodyPr wrap="square" rtlCol="0">
            <a:spAutoFit/>
          </a:bodyPr>
          <a:lstStyle/>
          <a:p>
            <a:r>
              <a:rPr lang="en-US" altLang="zh-CN" sz="800" dirty="0"/>
              <a:t> East</a:t>
            </a:r>
            <a:endParaRPr lang="zh-CN" altLang="en-US" sz="800" dirty="0"/>
          </a:p>
        </p:txBody>
      </p:sp>
      <p:sp>
        <p:nvSpPr>
          <p:cNvPr id="162" name="文本框 160"/>
          <p:cNvSpPr txBox="1"/>
          <p:nvPr/>
        </p:nvSpPr>
        <p:spPr>
          <a:xfrm>
            <a:off x="7954669" y="4745912"/>
            <a:ext cx="541085" cy="215444"/>
          </a:xfrm>
          <a:prstGeom prst="rect">
            <a:avLst/>
          </a:prstGeom>
          <a:noFill/>
        </p:spPr>
        <p:txBody>
          <a:bodyPr wrap="square" rtlCol="0">
            <a:spAutoFit/>
          </a:bodyPr>
          <a:lstStyle/>
          <a:p>
            <a:r>
              <a:rPr lang="en-US" altLang="zh-CN" sz="800" dirty="0"/>
              <a:t> West</a:t>
            </a:r>
            <a:endParaRPr lang="zh-CN" altLang="en-US" sz="800" dirty="0"/>
          </a:p>
        </p:txBody>
      </p:sp>
      <p:sp>
        <p:nvSpPr>
          <p:cNvPr id="163" name="文本框 161"/>
          <p:cNvSpPr txBox="1"/>
          <p:nvPr/>
        </p:nvSpPr>
        <p:spPr>
          <a:xfrm>
            <a:off x="7963933" y="4866505"/>
            <a:ext cx="541085" cy="215444"/>
          </a:xfrm>
          <a:prstGeom prst="rect">
            <a:avLst/>
          </a:prstGeom>
          <a:noFill/>
        </p:spPr>
        <p:txBody>
          <a:bodyPr wrap="square" rtlCol="0">
            <a:spAutoFit/>
          </a:bodyPr>
          <a:lstStyle/>
          <a:p>
            <a:r>
              <a:rPr lang="en-US" altLang="zh-CN" sz="800" dirty="0"/>
              <a:t> South</a:t>
            </a:r>
            <a:endParaRPr lang="zh-CN" altLang="en-US" sz="800" dirty="0"/>
          </a:p>
        </p:txBody>
      </p:sp>
      <p:sp>
        <p:nvSpPr>
          <p:cNvPr id="164" name="椭圆 104"/>
          <p:cNvSpPr/>
          <p:nvPr/>
        </p:nvSpPr>
        <p:spPr>
          <a:xfrm>
            <a:off x="8429472" y="4656477"/>
            <a:ext cx="82394" cy="7656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文本框 163"/>
          <p:cNvSpPr txBox="1"/>
          <p:nvPr/>
        </p:nvSpPr>
        <p:spPr>
          <a:xfrm>
            <a:off x="8438040" y="4590765"/>
            <a:ext cx="690055" cy="215444"/>
          </a:xfrm>
          <a:prstGeom prst="rect">
            <a:avLst/>
          </a:prstGeom>
          <a:noFill/>
        </p:spPr>
        <p:txBody>
          <a:bodyPr wrap="square" rtlCol="0">
            <a:spAutoFit/>
          </a:bodyPr>
          <a:lstStyle/>
          <a:p>
            <a:r>
              <a:rPr lang="en-US" altLang="zh-CN" sz="800" dirty="0"/>
              <a:t> Direct MPC</a:t>
            </a:r>
            <a:endParaRPr lang="zh-CN" altLang="en-US" sz="800" dirty="0"/>
          </a:p>
        </p:txBody>
      </p:sp>
      <p:sp>
        <p:nvSpPr>
          <p:cNvPr id="166" name="椭圆 104"/>
          <p:cNvSpPr/>
          <p:nvPr/>
        </p:nvSpPr>
        <p:spPr>
          <a:xfrm>
            <a:off x="8427667" y="4873854"/>
            <a:ext cx="82394" cy="765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文本框 165"/>
          <p:cNvSpPr txBox="1"/>
          <p:nvPr/>
        </p:nvSpPr>
        <p:spPr>
          <a:xfrm>
            <a:off x="8437971" y="4806209"/>
            <a:ext cx="769690" cy="215444"/>
          </a:xfrm>
          <a:prstGeom prst="rect">
            <a:avLst/>
          </a:prstGeom>
          <a:noFill/>
        </p:spPr>
        <p:txBody>
          <a:bodyPr wrap="square" rtlCol="0">
            <a:spAutoFit/>
          </a:bodyPr>
          <a:lstStyle/>
          <a:p>
            <a:r>
              <a:rPr lang="en-US" altLang="zh-CN" sz="800" dirty="0"/>
              <a:t> Indirect MPC</a:t>
            </a:r>
            <a:endParaRPr lang="zh-CN" altLang="en-US" sz="800" dirty="0"/>
          </a:p>
        </p:txBody>
      </p:sp>
      <p:sp>
        <p:nvSpPr>
          <p:cNvPr id="168" name="椭圆 4"/>
          <p:cNvSpPr/>
          <p:nvPr/>
        </p:nvSpPr>
        <p:spPr>
          <a:xfrm>
            <a:off x="6925290" y="1485369"/>
            <a:ext cx="1385039" cy="1286720"/>
          </a:xfrm>
          <a:prstGeom prst="ellipse">
            <a:avLst/>
          </a:prstGeom>
          <a:noFill/>
          <a:ln w="12700">
            <a:solidFill>
              <a:schemeClr val="accent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椭圆 167"/>
          <p:cNvSpPr/>
          <p:nvPr/>
        </p:nvSpPr>
        <p:spPr>
          <a:xfrm>
            <a:off x="7259323" y="2742844"/>
            <a:ext cx="1368068" cy="1313148"/>
          </a:xfrm>
          <a:prstGeom prst="ellipse">
            <a:avLst/>
          </a:prstGeom>
          <a:noFill/>
          <a:ln w="12700">
            <a:solidFill>
              <a:schemeClr val="accent5"/>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0" name="箭头: 右 5"/>
          <p:cNvSpPr/>
          <p:nvPr/>
        </p:nvSpPr>
        <p:spPr>
          <a:xfrm rot="2337974">
            <a:off x="5988394" y="1510712"/>
            <a:ext cx="1053408" cy="359998"/>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rgbClr val="FF0000"/>
              </a:solidFill>
            </a:endParaRPr>
          </a:p>
        </p:txBody>
      </p:sp>
      <p:sp>
        <p:nvSpPr>
          <p:cNvPr id="171" name="文本框 6"/>
          <p:cNvSpPr txBox="1"/>
          <p:nvPr/>
        </p:nvSpPr>
        <p:spPr>
          <a:xfrm>
            <a:off x="5376024" y="916918"/>
            <a:ext cx="1888859" cy="507831"/>
          </a:xfrm>
          <a:prstGeom prst="rect">
            <a:avLst/>
          </a:prstGeom>
          <a:noFill/>
        </p:spPr>
        <p:txBody>
          <a:bodyPr wrap="square" rtlCol="0">
            <a:spAutoFit/>
          </a:bodyPr>
          <a:lstStyle/>
          <a:p>
            <a:r>
              <a:rPr lang="en-US" altLang="zh-CN" sz="900" dirty="0"/>
              <a:t>Focus on North&amp;East regions</a:t>
            </a:r>
          </a:p>
          <a:p>
            <a:r>
              <a:rPr lang="en-US" altLang="zh-CN" sz="900" dirty="0"/>
              <a:t>around Beijing and Shanghai to achieve 50 sites firstly </a:t>
            </a:r>
            <a:endParaRPr lang="zh-CN" altLang="en-US" sz="900" dirty="0"/>
          </a:p>
        </p:txBody>
      </p:sp>
      <p:graphicFrame>
        <p:nvGraphicFramePr>
          <p:cNvPr id="172" name="对象 8"/>
          <p:cNvGraphicFramePr>
            <a:graphicFrameLocks noChangeAspect="1"/>
          </p:cNvGraphicFramePr>
          <p:nvPr>
            <p:extLst>
              <p:ext uri="{D42A27DB-BD31-4B8C-83A1-F6EECF244321}">
                <p14:modId xmlns:p14="http://schemas.microsoft.com/office/powerpoint/2010/main" val="4260036089"/>
              </p:ext>
            </p:extLst>
          </p:nvPr>
        </p:nvGraphicFramePr>
        <p:xfrm>
          <a:off x="2332133" y="4176427"/>
          <a:ext cx="1048012" cy="828675"/>
        </p:xfrm>
        <a:graphic>
          <a:graphicData uri="http://schemas.openxmlformats.org/presentationml/2006/ole">
            <mc:AlternateContent xmlns:mc="http://schemas.openxmlformats.org/markup-compatibility/2006">
              <mc:Choice xmlns:v="urn:schemas-microsoft-com:vml" Requires="v">
                <p:oleObj spid="_x0000_s4207" name="Worksheet" showAsIcon="1" r:id="rId4" imgW="914400" imgH="828720" progId="Excel.Sheet.12">
                  <p:embed/>
                </p:oleObj>
              </mc:Choice>
              <mc:Fallback>
                <p:oleObj name="Worksheet" showAsIcon="1" r:id="rId4" imgW="914400" imgH="828720" progId="Excel.Sheet.12">
                  <p:embed/>
                  <p:pic>
                    <p:nvPicPr>
                      <p:cNvPr id="9" name="对象 8"/>
                      <p:cNvPicPr/>
                      <p:nvPr/>
                    </p:nvPicPr>
                    <p:blipFill>
                      <a:blip r:embed="rId5"/>
                      <a:stretch>
                        <a:fillRect/>
                      </a:stretch>
                    </p:blipFill>
                    <p:spPr>
                      <a:xfrm>
                        <a:off x="2332133" y="4176427"/>
                        <a:ext cx="1048012" cy="828675"/>
                      </a:xfrm>
                      <a:prstGeom prst="rect">
                        <a:avLst/>
                      </a:prstGeom>
                    </p:spPr>
                  </p:pic>
                </p:oleObj>
              </mc:Fallback>
            </mc:AlternateContent>
          </a:graphicData>
        </a:graphic>
      </p:graphicFrame>
      <p:sp>
        <p:nvSpPr>
          <p:cNvPr id="174" name="文本框 5"/>
          <p:cNvSpPr txBox="1"/>
          <p:nvPr/>
        </p:nvSpPr>
        <p:spPr>
          <a:xfrm>
            <a:off x="339546" y="1947763"/>
            <a:ext cx="3070306" cy="553998"/>
          </a:xfrm>
          <a:prstGeom prst="rect">
            <a:avLst/>
          </a:prstGeom>
          <a:noFill/>
        </p:spPr>
        <p:txBody>
          <a:bodyPr wrap="square" lIns="0" tIns="0" rIns="0" bIns="0" rtlCol="0">
            <a:spAutoFit/>
          </a:bodyPr>
          <a:lstStyle/>
          <a:p>
            <a:pPr marL="285750" indent="-285750">
              <a:buFont typeface="Wingdings" panose="05000000000000000000" pitchFamily="2" charset="2"/>
              <a:buChar char="§"/>
            </a:pPr>
            <a:r>
              <a:rPr lang="en-US" altLang="zh-CN" dirty="0"/>
              <a:t>Prefer In House and MVS</a:t>
            </a:r>
          </a:p>
          <a:p>
            <a:pPr marL="285750" indent="-285750">
              <a:buFont typeface="Wingdings" panose="05000000000000000000" pitchFamily="2" charset="2"/>
              <a:buChar char="§"/>
            </a:pPr>
            <a:r>
              <a:rPr lang="en-US" altLang="zh-CN" dirty="0"/>
              <a:t>500 in FY17</a:t>
            </a:r>
            <a:endParaRPr lang="zh-CN" altLang="en-US" dirty="0"/>
          </a:p>
        </p:txBody>
      </p:sp>
    </p:spTree>
    <p:extLst>
      <p:ext uri="{BB962C8B-B14F-4D97-AF65-F5344CB8AC3E}">
        <p14:creationId xmlns:p14="http://schemas.microsoft.com/office/powerpoint/2010/main" val="99435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APM Demo</a:t>
            </a:r>
          </a:p>
        </p:txBody>
      </p:sp>
    </p:spTree>
    <p:extLst>
      <p:ext uri="{BB962C8B-B14F-4D97-AF65-F5344CB8AC3E}">
        <p14:creationId xmlns:p14="http://schemas.microsoft.com/office/powerpoint/2010/main" val="272746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555776" y="2067696"/>
            <a:ext cx="3600400" cy="1008112"/>
          </a:xfrm>
          <a:prstGeom prst="rect">
            <a:avLst/>
          </a:prstGeom>
        </p:spPr>
        <p:txBody>
          <a:bodyPr vert="horz" lIns="91324" tIns="45661" rIns="91324" bIns="4566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800" dirty="0">
                <a:solidFill>
                  <a:srgbClr val="1E4191"/>
                </a:solidFill>
                <a:latin typeface="GE Inspira Pitch" panose="020F0603030400020203" pitchFamily="34" charset="0"/>
                <a:ea typeface="GE汉仪中圆简" panose="02010600000101010101" pitchFamily="2" charset="-122"/>
              </a:rPr>
              <a:t>Appendix</a:t>
            </a:r>
          </a:p>
          <a:p>
            <a:endParaRPr lang="zh-CN" altLang="en-US" sz="4800" dirty="0">
              <a:solidFill>
                <a:srgbClr val="1E4191"/>
              </a:solidFill>
              <a:latin typeface="GE Inspira Pitch" panose="020F0603030400020203" pitchFamily="34" charset="0"/>
              <a:ea typeface="GE汉仪中圆简" panose="02010600000101010101" pitchFamily="2" charset="-122"/>
            </a:endParaRPr>
          </a:p>
        </p:txBody>
      </p:sp>
    </p:spTree>
    <p:extLst>
      <p:ext uri="{BB962C8B-B14F-4D97-AF65-F5344CB8AC3E}">
        <p14:creationId xmlns:p14="http://schemas.microsoft.com/office/powerpoint/2010/main" val="113569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normAutofit fontScale="90000"/>
          </a:bodyPr>
          <a:lstStyle/>
          <a:p>
            <a:r>
              <a:rPr lang="en-US" sz="3200" dirty="0"/>
              <a:t>APM Function View</a:t>
            </a:r>
          </a:p>
        </p:txBody>
      </p:sp>
      <p:sp>
        <p:nvSpPr>
          <p:cNvPr id="28" name="Right Triangle 27"/>
          <p:cNvSpPr/>
          <p:nvPr/>
        </p:nvSpPr>
        <p:spPr>
          <a:xfrm flipH="1">
            <a:off x="1741943" y="1022974"/>
            <a:ext cx="2973019" cy="467869"/>
          </a:xfrm>
          <a:prstGeom prst="rtTriangl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ight Triangle 28"/>
          <p:cNvSpPr/>
          <p:nvPr/>
        </p:nvSpPr>
        <p:spPr>
          <a:xfrm>
            <a:off x="4733801" y="1022974"/>
            <a:ext cx="2873060" cy="454091"/>
          </a:xfrm>
          <a:prstGeom prst="rtTriangl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AutoShape 3"/>
          <p:cNvSpPr>
            <a:spLocks noChangeArrowheads="1"/>
          </p:cNvSpPr>
          <p:nvPr/>
        </p:nvSpPr>
        <p:spPr bwMode="auto">
          <a:xfrm rot="16200000">
            <a:off x="4509146" y="-1793888"/>
            <a:ext cx="471488" cy="6070417"/>
          </a:xfrm>
          <a:prstGeom prst="chevron">
            <a:avLst>
              <a:gd name="adj" fmla="val 100000"/>
            </a:avLst>
          </a:prstGeom>
          <a:solidFill>
            <a:srgbClr val="92D050"/>
          </a:solidFill>
          <a:ln w="22225">
            <a:solidFill>
              <a:schemeClr val="hlink"/>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31" name="Group 4"/>
          <p:cNvGrpSpPr>
            <a:grpSpLocks/>
          </p:cNvGrpSpPr>
          <p:nvPr/>
        </p:nvGrpSpPr>
        <p:grpSpPr bwMode="auto">
          <a:xfrm>
            <a:off x="2059855" y="1525881"/>
            <a:ext cx="5383626" cy="83344"/>
            <a:chOff x="714" y="1710"/>
            <a:chExt cx="4830" cy="69"/>
          </a:xfrm>
        </p:grpSpPr>
        <p:sp>
          <p:nvSpPr>
            <p:cNvPr id="32" name="Line 5"/>
            <p:cNvSpPr>
              <a:spLocks noChangeShapeType="1"/>
            </p:cNvSpPr>
            <p:nvPr/>
          </p:nvSpPr>
          <p:spPr bwMode="auto">
            <a:xfrm>
              <a:off x="714" y="1710"/>
              <a:ext cx="4830" cy="0"/>
            </a:xfrm>
            <a:prstGeom prst="line">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Line 6"/>
            <p:cNvSpPr>
              <a:spLocks noChangeShapeType="1"/>
            </p:cNvSpPr>
            <p:nvPr/>
          </p:nvSpPr>
          <p:spPr bwMode="auto">
            <a:xfrm>
              <a:off x="714" y="1779"/>
              <a:ext cx="4830" cy="0"/>
            </a:xfrm>
            <a:prstGeom prst="line">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34" name="Group 33"/>
          <p:cNvGrpSpPr/>
          <p:nvPr/>
        </p:nvGrpSpPr>
        <p:grpSpPr>
          <a:xfrm>
            <a:off x="2333936" y="1698520"/>
            <a:ext cx="927041" cy="2196704"/>
            <a:chOff x="1535746" y="1412206"/>
            <a:chExt cx="2075170" cy="2928938"/>
          </a:xfrm>
        </p:grpSpPr>
        <p:sp>
          <p:nvSpPr>
            <p:cNvPr id="35"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Repair</a:t>
              </a:r>
            </a:p>
          </p:txBody>
        </p:sp>
      </p:grpSp>
      <p:grpSp>
        <p:nvGrpSpPr>
          <p:cNvPr id="38" name="Group 37"/>
          <p:cNvGrpSpPr/>
          <p:nvPr/>
        </p:nvGrpSpPr>
        <p:grpSpPr>
          <a:xfrm>
            <a:off x="3620017" y="1698520"/>
            <a:ext cx="927041" cy="2196704"/>
            <a:chOff x="1535746" y="1412206"/>
            <a:chExt cx="2075170" cy="2928938"/>
          </a:xfrm>
        </p:grpSpPr>
        <p:sp>
          <p:nvSpPr>
            <p:cNvPr id="39"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1"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PM</a:t>
              </a: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42" name="Group 41"/>
          <p:cNvGrpSpPr/>
          <p:nvPr/>
        </p:nvGrpSpPr>
        <p:grpSpPr>
          <a:xfrm>
            <a:off x="4906099" y="1698520"/>
            <a:ext cx="927041" cy="2196704"/>
            <a:chOff x="1535746" y="1412206"/>
            <a:chExt cx="2075170" cy="2928938"/>
          </a:xfrm>
        </p:grpSpPr>
        <p:sp>
          <p:nvSpPr>
            <p:cNvPr id="43"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4"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5" name="Rectangle 18"/>
            <p:cNvSpPr>
              <a:spLocks noChangeArrowheads="1"/>
            </p:cNvSpPr>
            <p:nvPr/>
          </p:nvSpPr>
          <p:spPr bwMode="auto">
            <a:xfrm>
              <a:off x="1854193" y="1414587"/>
              <a:ext cx="1438275" cy="2924175"/>
            </a:xfrm>
            <a:prstGeom prst="rect">
              <a:avLst/>
            </a:prstGeom>
            <a:solidFill>
              <a:srgbClr val="00B050"/>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Predict</a:t>
              </a:r>
              <a:endPar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46" name="Group 45"/>
          <p:cNvGrpSpPr/>
          <p:nvPr/>
        </p:nvGrpSpPr>
        <p:grpSpPr>
          <a:xfrm>
            <a:off x="6192180" y="1698520"/>
            <a:ext cx="927041" cy="2196704"/>
            <a:chOff x="1535746" y="1412206"/>
            <a:chExt cx="2075170" cy="2928938"/>
          </a:xfrm>
        </p:grpSpPr>
        <p:sp>
          <p:nvSpPr>
            <p:cNvPr id="47" name="AutoShape 12"/>
            <p:cNvSpPr>
              <a:spLocks/>
            </p:cNvSpPr>
            <p:nvPr/>
          </p:nvSpPr>
          <p:spPr bwMode="auto">
            <a:xfrm>
              <a:off x="1535746"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8" name="AutoShape 13"/>
            <p:cNvSpPr>
              <a:spLocks/>
            </p:cNvSpPr>
            <p:nvPr/>
          </p:nvSpPr>
          <p:spPr bwMode="auto">
            <a:xfrm flipH="1">
              <a:off x="3398984" y="1412206"/>
              <a:ext cx="211932" cy="2928938"/>
            </a:xfrm>
            <a:prstGeom prst="rightBracket">
              <a:avLst>
                <a:gd name="adj" fmla="val 0"/>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9" name="Rectangle 18"/>
            <p:cNvSpPr>
              <a:spLocks noChangeArrowheads="1"/>
            </p:cNvSpPr>
            <p:nvPr/>
          </p:nvSpPr>
          <p:spPr bwMode="auto">
            <a:xfrm>
              <a:off x="1854193" y="1414587"/>
              <a:ext cx="1438275" cy="2924175"/>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KM</a:t>
              </a: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sp>
        <p:nvSpPr>
          <p:cNvPr id="50" name="Freeform 12"/>
          <p:cNvSpPr>
            <a:spLocks/>
          </p:cNvSpPr>
          <p:nvPr/>
        </p:nvSpPr>
        <p:spPr bwMode="auto">
          <a:xfrm>
            <a:off x="1931151" y="3941950"/>
            <a:ext cx="5675710" cy="411998"/>
          </a:xfrm>
          <a:custGeom>
            <a:avLst/>
            <a:gdLst>
              <a:gd name="T0" fmla="*/ 180 w 5760"/>
              <a:gd name="T1" fmla="*/ 0 h 768"/>
              <a:gd name="T2" fmla="*/ 0 w 5760"/>
              <a:gd name="T3" fmla="*/ 166 h 768"/>
              <a:gd name="T4" fmla="*/ 2702 w 5760"/>
              <a:gd name="T5" fmla="*/ 166 h 768"/>
              <a:gd name="T6" fmla="*/ 2499 w 5760"/>
              <a:gd name="T7" fmla="*/ 0 h 768"/>
              <a:gd name="T8" fmla="*/ 180 w 5760"/>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0" h="768">
                <a:moveTo>
                  <a:pt x="384" y="0"/>
                </a:moveTo>
                <a:lnTo>
                  <a:pt x="0" y="768"/>
                </a:lnTo>
                <a:lnTo>
                  <a:pt x="5760" y="768"/>
                </a:lnTo>
                <a:lnTo>
                  <a:pt x="5328" y="0"/>
                </a:lnTo>
                <a:lnTo>
                  <a:pt x="384" y="0"/>
                </a:lnTo>
                <a:close/>
              </a:path>
            </a:pathLst>
          </a:custGeom>
          <a:solidFill>
            <a:schemeClr val="bg2"/>
          </a:solidFill>
          <a:ln w="22225" cap="flat" cmpd="sng">
            <a:solidFill>
              <a:schemeClr val="hlink"/>
            </a:solidFill>
            <a:prstDash val="solid"/>
            <a:round/>
            <a:headEnd type="none" w="med" len="med"/>
            <a:tailEnd type="none" w="med" len="me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5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Foundation</a:t>
            </a:r>
            <a:endParaRPr kumimoji="0" lang="zh-CN" altLang="en-US" sz="135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1" name="TextBox 50"/>
          <p:cNvSpPr txBox="1"/>
          <p:nvPr/>
        </p:nvSpPr>
        <p:spPr>
          <a:xfrm>
            <a:off x="3923928" y="1121512"/>
            <a:ext cx="1674186" cy="369332"/>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Reports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 &amp; Analysis</a:t>
            </a:r>
            <a:endParaRPr kumimoji="0" 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2" name="Rectangle 18"/>
          <p:cNvSpPr>
            <a:spLocks noChangeArrowheads="1"/>
          </p:cNvSpPr>
          <p:nvPr/>
        </p:nvSpPr>
        <p:spPr bwMode="auto">
          <a:xfrm>
            <a:off x="5046874" y="2965441"/>
            <a:ext cx="642521" cy="927692"/>
          </a:xfrm>
          <a:prstGeom prst="rect">
            <a:avLst/>
          </a:prstGeom>
          <a:solidFill>
            <a:schemeClr val="bg2"/>
          </a:solidFill>
          <a:ln w="6350">
            <a:noFill/>
            <a:miter lim="800000"/>
            <a:headEnd/>
            <a:tailEnd/>
          </a:ln>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53" name="Rectangle 52"/>
          <p:cNvSpPr/>
          <p:nvPr/>
        </p:nvSpPr>
        <p:spPr>
          <a:xfrm>
            <a:off x="7885681" y="3452824"/>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Service Call  reports</a:t>
            </a:r>
          </a:p>
        </p:txBody>
      </p:sp>
      <p:sp>
        <p:nvSpPr>
          <p:cNvPr id="54" name="Rectangle 53"/>
          <p:cNvSpPr/>
          <p:nvPr/>
        </p:nvSpPr>
        <p:spPr>
          <a:xfrm>
            <a:off x="7885681" y="3098237"/>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Parts Search</a:t>
            </a:r>
          </a:p>
        </p:txBody>
      </p:sp>
      <p:sp>
        <p:nvSpPr>
          <p:cNvPr id="55" name="Rectangle 54"/>
          <p:cNvSpPr/>
          <p:nvPr/>
        </p:nvSpPr>
        <p:spPr>
          <a:xfrm>
            <a:off x="7884768" y="2195125"/>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PSDB</a:t>
            </a:r>
          </a:p>
        </p:txBody>
      </p:sp>
      <p:sp>
        <p:nvSpPr>
          <p:cNvPr id="56" name="Rectangle 55"/>
          <p:cNvSpPr/>
          <p:nvPr/>
        </p:nvSpPr>
        <p:spPr>
          <a:xfrm>
            <a:off x="7885681" y="1840538"/>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Service Manual</a:t>
            </a:r>
          </a:p>
        </p:txBody>
      </p:sp>
      <p:sp>
        <p:nvSpPr>
          <p:cNvPr id="57" name="Rectangle 56"/>
          <p:cNvSpPr/>
          <p:nvPr/>
        </p:nvSpPr>
        <p:spPr>
          <a:xfrm>
            <a:off x="7884768" y="2646681"/>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GE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PM Checklist</a:t>
            </a:r>
          </a:p>
        </p:txBody>
      </p:sp>
      <p:sp>
        <p:nvSpPr>
          <p:cNvPr id="58" name="Rectangle 57"/>
          <p:cNvSpPr/>
          <p:nvPr/>
        </p:nvSpPr>
        <p:spPr>
          <a:xfrm>
            <a:off x="7885681" y="3815093"/>
            <a:ext cx="585252" cy="307471"/>
          </a:xfrm>
          <a:prstGeom prst="rect">
            <a:avLst/>
          </a:prstGeom>
          <a:solidFill>
            <a:srgbClr val="FFFF00"/>
          </a:solidFill>
          <a:ln>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chemeClr val="tx1"/>
                </a:solidFill>
                <a:effectLst/>
                <a:uLnTx/>
                <a:uFillTx/>
              </a:rPr>
              <a:t>Location Tracking</a:t>
            </a:r>
          </a:p>
        </p:txBody>
      </p:sp>
      <p:sp>
        <p:nvSpPr>
          <p:cNvPr id="59" name="Rectangle 58"/>
          <p:cNvSpPr/>
          <p:nvPr/>
        </p:nvSpPr>
        <p:spPr>
          <a:xfrm>
            <a:off x="7780100" y="1698520"/>
            <a:ext cx="1228434" cy="2534813"/>
          </a:xfrm>
          <a:prstGeom prst="rect">
            <a:avLst/>
          </a:prstGeom>
          <a:noFill/>
          <a:ln w="22225">
            <a:solidFill>
              <a:schemeClr val="hlink"/>
            </a:solidFill>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0" name="TextBox 59"/>
          <p:cNvSpPr txBox="1"/>
          <p:nvPr/>
        </p:nvSpPr>
        <p:spPr>
          <a:xfrm>
            <a:off x="7780100" y="1377245"/>
            <a:ext cx="122843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Global Optional</a:t>
            </a:r>
          </a:p>
        </p:txBody>
      </p:sp>
      <p:sp>
        <p:nvSpPr>
          <p:cNvPr id="61" name="Right Brace 60"/>
          <p:cNvSpPr/>
          <p:nvPr/>
        </p:nvSpPr>
        <p:spPr>
          <a:xfrm>
            <a:off x="8493511" y="1941689"/>
            <a:ext cx="136844" cy="451555"/>
          </a:xfrm>
          <a:prstGeom prst="rightBrac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TextBox 61"/>
          <p:cNvSpPr txBox="1"/>
          <p:nvPr/>
        </p:nvSpPr>
        <p:spPr>
          <a:xfrm>
            <a:off x="8608555" y="2058823"/>
            <a:ext cx="460269"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Nov</a:t>
            </a:r>
          </a:p>
        </p:txBody>
      </p:sp>
      <p:sp>
        <p:nvSpPr>
          <p:cNvPr id="63" name="TextBox 62"/>
          <p:cNvSpPr txBox="1"/>
          <p:nvPr/>
        </p:nvSpPr>
        <p:spPr>
          <a:xfrm>
            <a:off x="8509599" y="3853412"/>
            <a:ext cx="460269"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Nov</a:t>
            </a:r>
          </a:p>
        </p:txBody>
      </p:sp>
      <p:sp>
        <p:nvSpPr>
          <p:cNvPr id="64" name="TextBox 63"/>
          <p:cNvSpPr txBox="1"/>
          <p:nvPr/>
        </p:nvSpPr>
        <p:spPr>
          <a:xfrm>
            <a:off x="8538844" y="3146078"/>
            <a:ext cx="460269"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Dec</a:t>
            </a:r>
          </a:p>
        </p:txBody>
      </p:sp>
    </p:spTree>
    <p:extLst>
      <p:ext uri="{BB962C8B-B14F-4D97-AF65-F5344CB8AC3E}">
        <p14:creationId xmlns:p14="http://schemas.microsoft.com/office/powerpoint/2010/main" val="155782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APM Market Overview</a:t>
            </a:r>
          </a:p>
        </p:txBody>
      </p:sp>
      <p:pic>
        <p:nvPicPr>
          <p:cNvPr id="28" name="Picture 27"/>
          <p:cNvPicPr>
            <a:picLocks noChangeAspect="1"/>
          </p:cNvPicPr>
          <p:nvPr/>
        </p:nvPicPr>
        <p:blipFill>
          <a:blip r:embed="rId3"/>
          <a:stretch>
            <a:fillRect/>
          </a:stretch>
        </p:blipFill>
        <p:spPr>
          <a:xfrm>
            <a:off x="8405623" y="1403378"/>
            <a:ext cx="514350" cy="476250"/>
          </a:xfrm>
          <a:prstGeom prst="rect">
            <a:avLst/>
          </a:prstGeom>
        </p:spPr>
      </p:pic>
      <p:grpSp>
        <p:nvGrpSpPr>
          <p:cNvPr id="29" name="Group 28"/>
          <p:cNvGrpSpPr/>
          <p:nvPr/>
        </p:nvGrpSpPr>
        <p:grpSpPr>
          <a:xfrm>
            <a:off x="2766036" y="962793"/>
            <a:ext cx="3430585" cy="3430585"/>
            <a:chOff x="724170" y="1066800"/>
            <a:chExt cx="4341813" cy="4341813"/>
          </a:xfrm>
        </p:grpSpPr>
        <p:sp>
          <p:nvSpPr>
            <p:cNvPr id="30" name="Arc 3"/>
            <p:cNvSpPr>
              <a:spLocks/>
            </p:cNvSpPr>
            <p:nvPr/>
          </p:nvSpPr>
          <p:spPr bwMode="auto">
            <a:xfrm>
              <a:off x="878158" y="1220788"/>
              <a:ext cx="1981200" cy="1981200"/>
            </a:xfrm>
            <a:custGeom>
              <a:avLst/>
              <a:gdLst>
                <a:gd name="G0" fmla="+- 21600 0 0"/>
                <a:gd name="G1" fmla="+- 21600 0 0"/>
                <a:gd name="G2" fmla="+- 21600 0 0"/>
                <a:gd name="T0" fmla="*/ 0 w 21600"/>
                <a:gd name="T1" fmla="*/ 21513 h 21600"/>
                <a:gd name="T2" fmla="*/ 2158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13"/>
                  </a:moveTo>
                  <a:cubicBezTo>
                    <a:pt x="48" y="9624"/>
                    <a:pt x="9694" y="9"/>
                    <a:pt x="21583" y="0"/>
                  </a:cubicBezTo>
                </a:path>
                <a:path w="21600" h="21600" stroke="0" extrusionOk="0">
                  <a:moveTo>
                    <a:pt x="0" y="21513"/>
                  </a:moveTo>
                  <a:cubicBezTo>
                    <a:pt x="48" y="9624"/>
                    <a:pt x="9694" y="9"/>
                    <a:pt x="21583" y="0"/>
                  </a:cubicBezTo>
                  <a:lnTo>
                    <a:pt x="21600" y="21600"/>
                  </a:lnTo>
                  <a:close/>
                </a:path>
              </a:pathLst>
            </a:custGeom>
            <a:solidFill>
              <a:srgbClr val="76B900"/>
            </a:solidFill>
            <a:ln>
              <a:noFill/>
            </a:ln>
            <a:effectLst/>
          </p:spPr>
          <p:txBody>
            <a:bodyPr wrap="none" anchor="ctr"/>
            <a:lstStyle/>
            <a:p>
              <a:pPr algn="ctr" defTabSz="914037">
                <a:defRPr/>
              </a:pPr>
              <a:endParaRPr lang="en-US" sz="1900" kern="0">
                <a:solidFill>
                  <a:srgbClr val="1E4191"/>
                </a:solidFill>
              </a:endParaRPr>
            </a:p>
          </p:txBody>
        </p:sp>
        <p:sp>
          <p:nvSpPr>
            <p:cNvPr id="31" name="Arc 4"/>
            <p:cNvSpPr>
              <a:spLocks/>
            </p:cNvSpPr>
            <p:nvPr/>
          </p:nvSpPr>
          <p:spPr bwMode="auto">
            <a:xfrm>
              <a:off x="1944958" y="2287588"/>
              <a:ext cx="914400" cy="914400"/>
            </a:xfrm>
            <a:custGeom>
              <a:avLst/>
              <a:gdLst>
                <a:gd name="G0" fmla="+- 21600 0 0"/>
                <a:gd name="G1" fmla="+- 21600 0 0"/>
                <a:gd name="G2" fmla="+- 21600 0 0"/>
                <a:gd name="T0" fmla="*/ 0 w 21600"/>
                <a:gd name="T1" fmla="*/ 21525 h 21600"/>
                <a:gd name="T2" fmla="*/ 21562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525"/>
                  </a:moveTo>
                  <a:cubicBezTo>
                    <a:pt x="41" y="9639"/>
                    <a:pt x="9676" y="20"/>
                    <a:pt x="21562" y="0"/>
                  </a:cubicBezTo>
                </a:path>
                <a:path w="21600" h="21600" stroke="0" extrusionOk="0">
                  <a:moveTo>
                    <a:pt x="0" y="21525"/>
                  </a:moveTo>
                  <a:cubicBezTo>
                    <a:pt x="41" y="9639"/>
                    <a:pt x="9676" y="20"/>
                    <a:pt x="21562" y="0"/>
                  </a:cubicBezTo>
                  <a:lnTo>
                    <a:pt x="21600" y="21600"/>
                  </a:lnTo>
                  <a:close/>
                </a:path>
              </a:pathLst>
            </a:custGeom>
            <a:solidFill>
              <a:srgbClr val="FFFFFF"/>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32" name="Arc 5"/>
            <p:cNvSpPr>
              <a:spLocks/>
            </p:cNvSpPr>
            <p:nvPr/>
          </p:nvSpPr>
          <p:spPr bwMode="auto">
            <a:xfrm>
              <a:off x="878158" y="3273425"/>
              <a:ext cx="1981200" cy="19812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28B9F5"/>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33" name="Freeform 138"/>
            <p:cNvSpPr>
              <a:spLocks/>
            </p:cNvSpPr>
            <p:nvPr/>
          </p:nvSpPr>
          <p:spPr bwMode="auto">
            <a:xfrm>
              <a:off x="724170" y="2905125"/>
              <a:ext cx="1373188" cy="382588"/>
            </a:xfrm>
            <a:custGeom>
              <a:avLst/>
              <a:gdLst>
                <a:gd name="T0" fmla="*/ 768 w 865"/>
                <a:gd name="T1" fmla="*/ 240 h 241"/>
                <a:gd name="T2" fmla="*/ 768 w 865"/>
                <a:gd name="T3" fmla="*/ 192 h 241"/>
                <a:gd name="T4" fmla="*/ 864 w 865"/>
                <a:gd name="T5" fmla="*/ 192 h 241"/>
                <a:gd name="T6" fmla="*/ 432 w 865"/>
                <a:gd name="T7" fmla="*/ 0 h 241"/>
                <a:gd name="T8" fmla="*/ 0 w 865"/>
                <a:gd name="T9" fmla="*/ 192 h 241"/>
                <a:gd name="T10" fmla="*/ 96 w 865"/>
                <a:gd name="T11" fmla="*/ 192 h 241"/>
                <a:gd name="T12" fmla="*/ 96 w 865"/>
                <a:gd name="T13" fmla="*/ 240 h 241"/>
              </a:gdLst>
              <a:ahLst/>
              <a:cxnLst>
                <a:cxn ang="0">
                  <a:pos x="T0" y="T1"/>
                </a:cxn>
                <a:cxn ang="0">
                  <a:pos x="T2" y="T3"/>
                </a:cxn>
                <a:cxn ang="0">
                  <a:pos x="T4" y="T5"/>
                </a:cxn>
                <a:cxn ang="0">
                  <a:pos x="T6" y="T7"/>
                </a:cxn>
                <a:cxn ang="0">
                  <a:pos x="T8" y="T9"/>
                </a:cxn>
                <a:cxn ang="0">
                  <a:pos x="T10" y="T11"/>
                </a:cxn>
                <a:cxn ang="0">
                  <a:pos x="T12" y="T13"/>
                </a:cxn>
              </a:cxnLst>
              <a:rect l="0" t="0" r="r" b="b"/>
              <a:pathLst>
                <a:path w="865" h="241">
                  <a:moveTo>
                    <a:pt x="768" y="240"/>
                  </a:moveTo>
                  <a:lnTo>
                    <a:pt x="768" y="192"/>
                  </a:lnTo>
                  <a:lnTo>
                    <a:pt x="864" y="192"/>
                  </a:lnTo>
                  <a:lnTo>
                    <a:pt x="432" y="0"/>
                  </a:lnTo>
                  <a:lnTo>
                    <a:pt x="0" y="192"/>
                  </a:lnTo>
                  <a:lnTo>
                    <a:pt x="96" y="192"/>
                  </a:lnTo>
                  <a:lnTo>
                    <a:pt x="96" y="240"/>
                  </a:lnTo>
                </a:path>
              </a:pathLst>
            </a:custGeom>
            <a:solidFill>
              <a:srgbClr val="28B9F5"/>
            </a:solidFill>
            <a:ln>
              <a:noFill/>
            </a:ln>
            <a:effectLst/>
            <a:extLst>
              <a:ext uri="{91240B29-F687-4F45-9708-019B960494DF}">
                <a14:hiddenLine xmlns:a14="http://schemas.microsoft.com/office/drawing/2010/main" w="6350" cap="rnd"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037">
                <a:defRPr/>
              </a:pPr>
              <a:endParaRPr lang="en-US" sz="1900" kern="0">
                <a:solidFill>
                  <a:srgbClr val="1E4191"/>
                </a:solidFill>
              </a:endParaRPr>
            </a:p>
          </p:txBody>
        </p:sp>
        <p:sp>
          <p:nvSpPr>
            <p:cNvPr id="34" name="Arc 7"/>
            <p:cNvSpPr>
              <a:spLocks/>
            </p:cNvSpPr>
            <p:nvPr/>
          </p:nvSpPr>
          <p:spPr bwMode="auto">
            <a:xfrm>
              <a:off x="1944958" y="3273425"/>
              <a:ext cx="914400" cy="9144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rgbClr val="FFFFFF"/>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35" name="Arc 8"/>
            <p:cNvSpPr>
              <a:spLocks/>
            </p:cNvSpPr>
            <p:nvPr/>
          </p:nvSpPr>
          <p:spPr bwMode="auto">
            <a:xfrm>
              <a:off x="2930795" y="3273425"/>
              <a:ext cx="1981200" cy="1981200"/>
            </a:xfrm>
            <a:custGeom>
              <a:avLst/>
              <a:gdLst>
                <a:gd name="G0" fmla="+- 0 0 0"/>
                <a:gd name="G1" fmla="+- 0 0 0"/>
                <a:gd name="G2" fmla="+- 21600 0 0"/>
                <a:gd name="T0" fmla="*/ 21600 w 21600"/>
                <a:gd name="T1" fmla="*/ 17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599" y="16"/>
                  </a:moveTo>
                  <a:cubicBezTo>
                    <a:pt x="21590" y="11939"/>
                    <a:pt x="11922" y="21599"/>
                    <a:pt x="0" y="21600"/>
                  </a:cubicBezTo>
                </a:path>
                <a:path w="21600" h="21600" stroke="0" extrusionOk="0">
                  <a:moveTo>
                    <a:pt x="21599" y="16"/>
                  </a:moveTo>
                  <a:cubicBezTo>
                    <a:pt x="21590" y="11939"/>
                    <a:pt x="11922" y="21599"/>
                    <a:pt x="0" y="21600"/>
                  </a:cubicBezTo>
                  <a:lnTo>
                    <a:pt x="0" y="0"/>
                  </a:lnTo>
                  <a:close/>
                </a:path>
              </a:pathLst>
            </a:custGeom>
            <a:solidFill>
              <a:srgbClr val="711371"/>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36" name="Freeform 141"/>
            <p:cNvSpPr>
              <a:spLocks/>
            </p:cNvSpPr>
            <p:nvPr/>
          </p:nvSpPr>
          <p:spPr bwMode="auto">
            <a:xfrm>
              <a:off x="2549795" y="4035425"/>
              <a:ext cx="382588" cy="1373188"/>
            </a:xfrm>
            <a:custGeom>
              <a:avLst/>
              <a:gdLst>
                <a:gd name="T0" fmla="*/ 240 w 241"/>
                <a:gd name="T1" fmla="*/ 96 h 865"/>
                <a:gd name="T2" fmla="*/ 192 w 241"/>
                <a:gd name="T3" fmla="*/ 96 h 865"/>
                <a:gd name="T4" fmla="*/ 192 w 241"/>
                <a:gd name="T5" fmla="*/ 0 h 865"/>
                <a:gd name="T6" fmla="*/ 0 w 241"/>
                <a:gd name="T7" fmla="*/ 432 h 865"/>
                <a:gd name="T8" fmla="*/ 192 w 241"/>
                <a:gd name="T9" fmla="*/ 864 h 865"/>
                <a:gd name="T10" fmla="*/ 192 w 241"/>
                <a:gd name="T11" fmla="*/ 768 h 865"/>
                <a:gd name="T12" fmla="*/ 240 w 241"/>
                <a:gd name="T13" fmla="*/ 768 h 865"/>
              </a:gdLst>
              <a:ahLst/>
              <a:cxnLst>
                <a:cxn ang="0">
                  <a:pos x="T0" y="T1"/>
                </a:cxn>
                <a:cxn ang="0">
                  <a:pos x="T2" y="T3"/>
                </a:cxn>
                <a:cxn ang="0">
                  <a:pos x="T4" y="T5"/>
                </a:cxn>
                <a:cxn ang="0">
                  <a:pos x="T6" y="T7"/>
                </a:cxn>
                <a:cxn ang="0">
                  <a:pos x="T8" y="T9"/>
                </a:cxn>
                <a:cxn ang="0">
                  <a:pos x="T10" y="T11"/>
                </a:cxn>
                <a:cxn ang="0">
                  <a:pos x="T12" y="T13"/>
                </a:cxn>
              </a:cxnLst>
              <a:rect l="0" t="0" r="r" b="b"/>
              <a:pathLst>
                <a:path w="241" h="865">
                  <a:moveTo>
                    <a:pt x="240" y="96"/>
                  </a:moveTo>
                  <a:lnTo>
                    <a:pt x="192" y="96"/>
                  </a:lnTo>
                  <a:lnTo>
                    <a:pt x="192" y="0"/>
                  </a:lnTo>
                  <a:lnTo>
                    <a:pt x="0" y="432"/>
                  </a:lnTo>
                  <a:lnTo>
                    <a:pt x="192" y="864"/>
                  </a:lnTo>
                  <a:lnTo>
                    <a:pt x="192" y="768"/>
                  </a:lnTo>
                  <a:lnTo>
                    <a:pt x="240" y="768"/>
                  </a:lnTo>
                </a:path>
              </a:pathLst>
            </a:custGeom>
            <a:solidFill>
              <a:srgbClr val="711371"/>
            </a:solidFill>
            <a:ln>
              <a:noFill/>
            </a:ln>
            <a:effectLst/>
            <a:extLst>
              <a:ext uri="{91240B29-F687-4F45-9708-019B960494DF}">
                <a14:hiddenLine xmlns:a14="http://schemas.microsoft.com/office/drawing/2010/main" w="6350" cap="rnd"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037">
                <a:defRPr/>
              </a:pPr>
              <a:endParaRPr lang="en-US" sz="1900" kern="0">
                <a:solidFill>
                  <a:srgbClr val="1E4191"/>
                </a:solidFill>
              </a:endParaRPr>
            </a:p>
          </p:txBody>
        </p:sp>
        <p:sp>
          <p:nvSpPr>
            <p:cNvPr id="37" name="Arc 10"/>
            <p:cNvSpPr>
              <a:spLocks/>
            </p:cNvSpPr>
            <p:nvPr/>
          </p:nvSpPr>
          <p:spPr bwMode="auto">
            <a:xfrm>
              <a:off x="2930795" y="3273425"/>
              <a:ext cx="914400" cy="9144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500" kern="0">
                <a:solidFill>
                  <a:srgbClr val="1E4191"/>
                </a:solidFill>
              </a:endParaRPr>
            </a:p>
          </p:txBody>
        </p:sp>
        <p:sp>
          <p:nvSpPr>
            <p:cNvPr id="38" name="Arc 11"/>
            <p:cNvSpPr>
              <a:spLocks/>
            </p:cNvSpPr>
            <p:nvPr/>
          </p:nvSpPr>
          <p:spPr bwMode="auto">
            <a:xfrm>
              <a:off x="2932383" y="1220788"/>
              <a:ext cx="1981200" cy="1981200"/>
            </a:xfrm>
            <a:custGeom>
              <a:avLst/>
              <a:gdLst>
                <a:gd name="G0" fmla="+- 0 0 0"/>
                <a:gd name="G1" fmla="+- 21600 0 0"/>
                <a:gd name="G2" fmla="+- 21600 0 0"/>
                <a:gd name="T0" fmla="*/ 17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6" y="0"/>
                  </a:moveTo>
                  <a:cubicBezTo>
                    <a:pt x="11939" y="9"/>
                    <a:pt x="21600" y="9677"/>
                    <a:pt x="21600" y="21600"/>
                  </a:cubicBezTo>
                </a:path>
                <a:path w="21600" h="21600" stroke="0" extrusionOk="0">
                  <a:moveTo>
                    <a:pt x="16" y="0"/>
                  </a:moveTo>
                  <a:cubicBezTo>
                    <a:pt x="11939" y="9"/>
                    <a:pt x="21600" y="9677"/>
                    <a:pt x="21600" y="21600"/>
                  </a:cubicBezTo>
                  <a:lnTo>
                    <a:pt x="0" y="21600"/>
                  </a:lnTo>
                  <a:close/>
                </a:path>
              </a:pathLst>
            </a:custGeom>
            <a:solidFill>
              <a:srgbClr val="FF6600"/>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39" name="Freeform 144"/>
            <p:cNvSpPr>
              <a:spLocks/>
            </p:cNvSpPr>
            <p:nvPr/>
          </p:nvSpPr>
          <p:spPr bwMode="auto">
            <a:xfrm>
              <a:off x="3692795" y="3197225"/>
              <a:ext cx="1373188" cy="382588"/>
            </a:xfrm>
            <a:custGeom>
              <a:avLst/>
              <a:gdLst>
                <a:gd name="T0" fmla="*/ 96 w 865"/>
                <a:gd name="T1" fmla="*/ 0 h 241"/>
                <a:gd name="T2" fmla="*/ 96 w 865"/>
                <a:gd name="T3" fmla="*/ 48 h 241"/>
                <a:gd name="T4" fmla="*/ 0 w 865"/>
                <a:gd name="T5" fmla="*/ 48 h 241"/>
                <a:gd name="T6" fmla="*/ 432 w 865"/>
                <a:gd name="T7" fmla="*/ 240 h 241"/>
                <a:gd name="T8" fmla="*/ 864 w 865"/>
                <a:gd name="T9" fmla="*/ 48 h 241"/>
                <a:gd name="T10" fmla="*/ 768 w 865"/>
                <a:gd name="T11" fmla="*/ 48 h 241"/>
                <a:gd name="T12" fmla="*/ 768 w 865"/>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865" h="241">
                  <a:moveTo>
                    <a:pt x="96" y="0"/>
                  </a:moveTo>
                  <a:lnTo>
                    <a:pt x="96" y="48"/>
                  </a:lnTo>
                  <a:lnTo>
                    <a:pt x="0" y="48"/>
                  </a:lnTo>
                  <a:lnTo>
                    <a:pt x="432" y="240"/>
                  </a:lnTo>
                  <a:lnTo>
                    <a:pt x="864" y="48"/>
                  </a:lnTo>
                  <a:lnTo>
                    <a:pt x="768" y="48"/>
                  </a:lnTo>
                  <a:lnTo>
                    <a:pt x="768" y="0"/>
                  </a:lnTo>
                </a:path>
              </a:pathLst>
            </a:custGeom>
            <a:solidFill>
              <a:srgbClr val="FF6600"/>
            </a:solidFill>
            <a:ln>
              <a:noFill/>
            </a:ln>
            <a:effectLst/>
            <a:extLst>
              <a:ext uri="{91240B29-F687-4F45-9708-019B960494DF}">
                <a14:hiddenLine xmlns:a14="http://schemas.microsoft.com/office/drawing/2010/main" w="6350" cap="rnd"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037">
                <a:defRPr/>
              </a:pPr>
              <a:endParaRPr lang="en-US" sz="1900" kern="0">
                <a:solidFill>
                  <a:srgbClr val="1E4191"/>
                </a:solidFill>
              </a:endParaRPr>
            </a:p>
          </p:txBody>
        </p:sp>
        <p:sp>
          <p:nvSpPr>
            <p:cNvPr id="40" name="Arc 13"/>
            <p:cNvSpPr>
              <a:spLocks/>
            </p:cNvSpPr>
            <p:nvPr/>
          </p:nvSpPr>
          <p:spPr bwMode="auto">
            <a:xfrm>
              <a:off x="2929208" y="2287588"/>
              <a:ext cx="915987" cy="914400"/>
            </a:xfrm>
            <a:custGeom>
              <a:avLst/>
              <a:gdLst>
                <a:gd name="G0" fmla="+- 38 0 0"/>
                <a:gd name="G1" fmla="+- 21600 0 0"/>
                <a:gd name="G2" fmla="+- 21600 0 0"/>
                <a:gd name="T0" fmla="*/ 0 w 21638"/>
                <a:gd name="T1" fmla="*/ 0 h 21600"/>
                <a:gd name="T2" fmla="*/ 21638 w 21638"/>
                <a:gd name="T3" fmla="*/ 21600 h 21600"/>
                <a:gd name="T4" fmla="*/ 38 w 21638"/>
                <a:gd name="T5" fmla="*/ 21600 h 21600"/>
              </a:gdLst>
              <a:ahLst/>
              <a:cxnLst>
                <a:cxn ang="0">
                  <a:pos x="T0" y="T1"/>
                </a:cxn>
                <a:cxn ang="0">
                  <a:pos x="T2" y="T3"/>
                </a:cxn>
                <a:cxn ang="0">
                  <a:pos x="T4" y="T5"/>
                </a:cxn>
              </a:cxnLst>
              <a:rect l="0" t="0" r="r" b="b"/>
              <a:pathLst>
                <a:path w="21638" h="21600" fill="none" extrusionOk="0">
                  <a:moveTo>
                    <a:pt x="0" y="0"/>
                  </a:moveTo>
                  <a:cubicBezTo>
                    <a:pt x="12" y="0"/>
                    <a:pt x="25" y="-1"/>
                    <a:pt x="38" y="0"/>
                  </a:cubicBezTo>
                  <a:cubicBezTo>
                    <a:pt x="11967" y="0"/>
                    <a:pt x="21638" y="9670"/>
                    <a:pt x="21638" y="21600"/>
                  </a:cubicBezTo>
                </a:path>
                <a:path w="21638" h="21600" stroke="0" extrusionOk="0">
                  <a:moveTo>
                    <a:pt x="0" y="0"/>
                  </a:moveTo>
                  <a:cubicBezTo>
                    <a:pt x="12" y="0"/>
                    <a:pt x="25" y="-1"/>
                    <a:pt x="38" y="0"/>
                  </a:cubicBezTo>
                  <a:cubicBezTo>
                    <a:pt x="11967" y="0"/>
                    <a:pt x="21638" y="9670"/>
                    <a:pt x="21638" y="21600"/>
                  </a:cubicBezTo>
                  <a:lnTo>
                    <a:pt x="38" y="21600"/>
                  </a:lnTo>
                  <a:close/>
                </a:path>
              </a:pathLst>
            </a:custGeom>
            <a:solidFill>
              <a:srgbClr val="FFFFFF"/>
            </a:solidFill>
            <a:ln>
              <a:noFill/>
            </a:ln>
            <a:effectLst/>
            <a:extLst>
              <a:ext uri="{91240B29-F687-4F45-9708-019B960494DF}">
                <a14:hiddenLine xmlns:a14="http://schemas.microsoft.com/office/drawing/2010/main" w="635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037">
                <a:defRPr/>
              </a:pPr>
              <a:endParaRPr lang="en-US" sz="1900" kern="0">
                <a:solidFill>
                  <a:srgbClr val="1E4191"/>
                </a:solidFill>
              </a:endParaRPr>
            </a:p>
          </p:txBody>
        </p:sp>
        <p:sp>
          <p:nvSpPr>
            <p:cNvPr id="41" name="Freeform 146"/>
            <p:cNvSpPr>
              <a:spLocks/>
            </p:cNvSpPr>
            <p:nvPr/>
          </p:nvSpPr>
          <p:spPr bwMode="auto">
            <a:xfrm>
              <a:off x="2854595" y="1066800"/>
              <a:ext cx="382588" cy="1373188"/>
            </a:xfrm>
            <a:custGeom>
              <a:avLst/>
              <a:gdLst>
                <a:gd name="T0" fmla="*/ 0 w 241"/>
                <a:gd name="T1" fmla="*/ 768 h 865"/>
                <a:gd name="T2" fmla="*/ 48 w 241"/>
                <a:gd name="T3" fmla="*/ 768 h 865"/>
                <a:gd name="T4" fmla="*/ 48 w 241"/>
                <a:gd name="T5" fmla="*/ 864 h 865"/>
                <a:gd name="T6" fmla="*/ 240 w 241"/>
                <a:gd name="T7" fmla="*/ 432 h 865"/>
                <a:gd name="T8" fmla="*/ 48 w 241"/>
                <a:gd name="T9" fmla="*/ 0 h 865"/>
                <a:gd name="T10" fmla="*/ 48 w 241"/>
                <a:gd name="T11" fmla="*/ 96 h 865"/>
                <a:gd name="T12" fmla="*/ 0 w 241"/>
                <a:gd name="T13" fmla="*/ 96 h 865"/>
              </a:gdLst>
              <a:ahLst/>
              <a:cxnLst>
                <a:cxn ang="0">
                  <a:pos x="T0" y="T1"/>
                </a:cxn>
                <a:cxn ang="0">
                  <a:pos x="T2" y="T3"/>
                </a:cxn>
                <a:cxn ang="0">
                  <a:pos x="T4" y="T5"/>
                </a:cxn>
                <a:cxn ang="0">
                  <a:pos x="T6" y="T7"/>
                </a:cxn>
                <a:cxn ang="0">
                  <a:pos x="T8" y="T9"/>
                </a:cxn>
                <a:cxn ang="0">
                  <a:pos x="T10" y="T11"/>
                </a:cxn>
                <a:cxn ang="0">
                  <a:pos x="T12" y="T13"/>
                </a:cxn>
              </a:cxnLst>
              <a:rect l="0" t="0" r="r" b="b"/>
              <a:pathLst>
                <a:path w="241" h="865">
                  <a:moveTo>
                    <a:pt x="0" y="768"/>
                  </a:moveTo>
                  <a:lnTo>
                    <a:pt x="48" y="768"/>
                  </a:lnTo>
                  <a:lnTo>
                    <a:pt x="48" y="864"/>
                  </a:lnTo>
                  <a:lnTo>
                    <a:pt x="240" y="432"/>
                  </a:lnTo>
                  <a:lnTo>
                    <a:pt x="48" y="0"/>
                  </a:lnTo>
                  <a:lnTo>
                    <a:pt x="48" y="96"/>
                  </a:lnTo>
                  <a:lnTo>
                    <a:pt x="0" y="96"/>
                  </a:lnTo>
                </a:path>
              </a:pathLst>
            </a:custGeom>
            <a:solidFill>
              <a:srgbClr val="76B900"/>
            </a:solidFill>
            <a:ln>
              <a:noFill/>
            </a:ln>
            <a:effectLst/>
          </p:spPr>
          <p:txBody>
            <a:bodyPr/>
            <a:lstStyle/>
            <a:p>
              <a:pPr defTabSz="914037">
                <a:defRPr/>
              </a:pPr>
              <a:endParaRPr lang="en-US" sz="1900" kern="0">
                <a:solidFill>
                  <a:srgbClr val="1E4191"/>
                </a:solidFill>
              </a:endParaRPr>
            </a:p>
          </p:txBody>
        </p:sp>
        <p:sp>
          <p:nvSpPr>
            <p:cNvPr id="42" name="Rectangle 41"/>
            <p:cNvSpPr>
              <a:spLocks noChangeArrowheads="1"/>
            </p:cNvSpPr>
            <p:nvPr/>
          </p:nvSpPr>
          <p:spPr bwMode="auto">
            <a:xfrm>
              <a:off x="3009832" y="2007505"/>
              <a:ext cx="1685926" cy="42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914037">
                <a:tabLst>
                  <a:tab pos="6461718" algn="r"/>
                </a:tabLst>
                <a:defRPr/>
              </a:pPr>
              <a:r>
                <a:rPr lang="en-US" sz="1600" b="1" kern="0" dirty="0">
                  <a:solidFill>
                    <a:srgbClr val="FFFFFF"/>
                  </a:solidFill>
                </a:rPr>
                <a:t>Competition</a:t>
              </a:r>
            </a:p>
          </p:txBody>
        </p:sp>
        <p:sp>
          <p:nvSpPr>
            <p:cNvPr id="43" name="Rectangle 42"/>
            <p:cNvSpPr>
              <a:spLocks noChangeArrowheads="1"/>
            </p:cNvSpPr>
            <p:nvPr/>
          </p:nvSpPr>
          <p:spPr bwMode="auto">
            <a:xfrm>
              <a:off x="3088409" y="4194738"/>
              <a:ext cx="1379578" cy="42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914037">
                <a:tabLst>
                  <a:tab pos="6461718" algn="r"/>
                </a:tabLst>
                <a:defRPr/>
              </a:pPr>
              <a:r>
                <a:rPr lang="en-US" sz="1600" b="1" kern="0" dirty="0">
                  <a:solidFill>
                    <a:srgbClr val="FFFFFF"/>
                  </a:solidFill>
                </a:rPr>
                <a:t>Customer</a:t>
              </a:r>
            </a:p>
          </p:txBody>
        </p:sp>
        <p:sp>
          <p:nvSpPr>
            <p:cNvPr id="44" name="Rectangle 43"/>
            <p:cNvSpPr>
              <a:spLocks noChangeArrowheads="1"/>
            </p:cNvSpPr>
            <p:nvPr/>
          </p:nvSpPr>
          <p:spPr bwMode="auto">
            <a:xfrm>
              <a:off x="1038651" y="3921334"/>
              <a:ext cx="1515508" cy="42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914037">
                <a:tabLst>
                  <a:tab pos="6461718" algn="r"/>
                </a:tabLst>
                <a:defRPr/>
              </a:pPr>
              <a:r>
                <a:rPr lang="en-US" sz="1600" b="1" kern="0" dirty="0">
                  <a:solidFill>
                    <a:srgbClr val="FFFFFF"/>
                  </a:solidFill>
                </a:rPr>
                <a:t>Regulation</a:t>
              </a:r>
            </a:p>
          </p:txBody>
        </p:sp>
        <p:sp>
          <p:nvSpPr>
            <p:cNvPr id="45" name="Rectangle 44"/>
            <p:cNvSpPr>
              <a:spLocks noChangeArrowheads="1"/>
            </p:cNvSpPr>
            <p:nvPr/>
          </p:nvSpPr>
          <p:spPr bwMode="auto">
            <a:xfrm>
              <a:off x="1228215" y="1843088"/>
              <a:ext cx="1576370" cy="42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defTabSz="914037">
                <a:tabLst>
                  <a:tab pos="6461718" algn="r"/>
                </a:tabLst>
                <a:defRPr/>
              </a:pPr>
              <a:r>
                <a:rPr lang="en-US" sz="1600" b="1" kern="0" dirty="0">
                  <a:solidFill>
                    <a:srgbClr val="FFFFFF"/>
                  </a:solidFill>
                </a:rPr>
                <a:t>Investment</a:t>
              </a:r>
            </a:p>
          </p:txBody>
        </p:sp>
        <p:sp>
          <p:nvSpPr>
            <p:cNvPr id="46" name="Text Box 19"/>
            <p:cNvSpPr txBox="1">
              <a:spLocks noChangeArrowheads="1"/>
            </p:cNvSpPr>
            <p:nvPr/>
          </p:nvSpPr>
          <p:spPr bwMode="auto">
            <a:xfrm>
              <a:off x="2245535" y="2916434"/>
              <a:ext cx="1338440" cy="6709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anchor="ctr">
              <a:spAutoFit/>
            </a:bodyPr>
            <a:lstStyle/>
            <a:p>
              <a:pPr algn="ctr" defTabSz="914037">
                <a:spcBef>
                  <a:spcPct val="35000"/>
                </a:spcBef>
                <a:buSzPct val="90000"/>
                <a:buFont typeface="Wingdings" pitchFamily="2" charset="2"/>
                <a:buNone/>
                <a:defRPr/>
              </a:pPr>
              <a:r>
                <a:rPr lang="en-US" sz="1600" b="1" kern="0" dirty="0">
                  <a:solidFill>
                    <a:srgbClr val="1E4191"/>
                  </a:solidFill>
                </a:rPr>
                <a:t>APM</a:t>
              </a:r>
            </a:p>
            <a:p>
              <a:pPr algn="ctr" defTabSz="914037">
                <a:spcBef>
                  <a:spcPct val="35000"/>
                </a:spcBef>
                <a:buSzPct val="90000"/>
                <a:buFont typeface="Wingdings" pitchFamily="2" charset="2"/>
                <a:buNone/>
                <a:defRPr/>
              </a:pPr>
              <a:r>
                <a:rPr lang="en-US" sz="1600" b="1" kern="0" dirty="0">
                  <a:solidFill>
                    <a:srgbClr val="1E4191"/>
                  </a:solidFill>
                </a:rPr>
                <a:t>(CMMS)</a:t>
              </a:r>
            </a:p>
          </p:txBody>
        </p:sp>
      </p:grpSp>
      <p:sp>
        <p:nvSpPr>
          <p:cNvPr id="47" name="TextBox 46"/>
          <p:cNvSpPr txBox="1"/>
          <p:nvPr/>
        </p:nvSpPr>
        <p:spPr>
          <a:xfrm>
            <a:off x="359621" y="672393"/>
            <a:ext cx="2738396" cy="646327"/>
          </a:xfrm>
          <a:prstGeom prst="rect">
            <a:avLst/>
          </a:prstGeom>
          <a:solidFill>
            <a:srgbClr val="FFFFFF"/>
          </a:solidFill>
          <a:ln>
            <a:solidFill>
              <a:srgbClr val="1E4191"/>
            </a:solidFill>
          </a:ln>
        </p:spPr>
        <p:txBody>
          <a:bodyPr wrap="square" lIns="91408" tIns="45718" rIns="91408" bIns="45718" rtlCol="0">
            <a:spAutoFit/>
          </a:bodyPr>
          <a:lstStyle/>
          <a:p>
            <a:pPr defTabSz="914037">
              <a:defRPr/>
            </a:pPr>
            <a:r>
              <a:rPr lang="en-US" altLang="zh-CN" sz="1200" b="1" kern="0" dirty="0">
                <a:solidFill>
                  <a:srgbClr val="1E4191"/>
                </a:solidFill>
              </a:rPr>
              <a:t>Increasing Investment</a:t>
            </a:r>
            <a:r>
              <a:rPr lang="en-US" altLang="zh-CN" sz="1200" kern="0" dirty="0">
                <a:solidFill>
                  <a:srgbClr val="1E4191"/>
                </a:solidFill>
              </a:rPr>
              <a:t> in Healthcare IT systems along with the amount of healthcare asset rapidly expanding</a:t>
            </a:r>
          </a:p>
        </p:txBody>
      </p:sp>
      <p:sp>
        <p:nvSpPr>
          <p:cNvPr id="48" name="TextBox 47"/>
          <p:cNvSpPr txBox="1"/>
          <p:nvPr/>
        </p:nvSpPr>
        <p:spPr>
          <a:xfrm>
            <a:off x="359621" y="3214866"/>
            <a:ext cx="2355252" cy="461661"/>
          </a:xfrm>
          <a:prstGeom prst="rect">
            <a:avLst/>
          </a:prstGeom>
          <a:solidFill>
            <a:srgbClr val="FFFFFF"/>
          </a:solidFill>
          <a:ln>
            <a:solidFill>
              <a:srgbClr val="1E4191"/>
            </a:solidFill>
          </a:ln>
        </p:spPr>
        <p:txBody>
          <a:bodyPr wrap="square" lIns="91408" tIns="45718" rIns="91408" bIns="45718" rtlCol="0">
            <a:spAutoFit/>
          </a:bodyPr>
          <a:lstStyle/>
          <a:p>
            <a:pPr defTabSz="914037">
              <a:defRPr/>
            </a:pPr>
            <a:r>
              <a:rPr lang="en-US" altLang="zh-CN" sz="1200" b="1" kern="0" dirty="0">
                <a:solidFill>
                  <a:srgbClr val="1E4191"/>
                </a:solidFill>
              </a:rPr>
              <a:t>Regulation and Polices (18#) </a:t>
            </a:r>
            <a:r>
              <a:rPr lang="en-US" altLang="zh-CN" sz="1200" kern="0" dirty="0">
                <a:solidFill>
                  <a:srgbClr val="1E4191"/>
                </a:solidFill>
              </a:rPr>
              <a:t>suggest the use of  CMMS-CFDA</a:t>
            </a:r>
            <a:endParaRPr lang="zh-CN" altLang="en-US" sz="1200" kern="0" dirty="0">
              <a:solidFill>
                <a:srgbClr val="1E4191"/>
              </a:solidFill>
            </a:endParaRPr>
          </a:p>
        </p:txBody>
      </p:sp>
      <p:sp>
        <p:nvSpPr>
          <p:cNvPr id="49" name="TextBox 48"/>
          <p:cNvSpPr txBox="1"/>
          <p:nvPr/>
        </p:nvSpPr>
        <p:spPr>
          <a:xfrm>
            <a:off x="6239811" y="483518"/>
            <a:ext cx="2649611" cy="784826"/>
          </a:xfrm>
          <a:prstGeom prst="rect">
            <a:avLst/>
          </a:prstGeom>
          <a:solidFill>
            <a:srgbClr val="FFFFFF"/>
          </a:solidFill>
          <a:ln>
            <a:solidFill>
              <a:srgbClr val="1E4191"/>
            </a:solidFill>
          </a:ln>
        </p:spPr>
        <p:txBody>
          <a:bodyPr wrap="square" lIns="91408" tIns="45718" rIns="91408" bIns="45718" rtlCol="0">
            <a:spAutoFit/>
          </a:bodyPr>
          <a:lstStyle/>
          <a:p>
            <a:pPr defTabSz="914037">
              <a:defRPr/>
            </a:pPr>
            <a:r>
              <a:rPr lang="en-US" altLang="zh-CN" sz="1200" b="1" kern="0" dirty="0">
                <a:solidFill>
                  <a:srgbClr val="1E4191"/>
                </a:solidFill>
              </a:rPr>
              <a:t>Competition</a:t>
            </a:r>
          </a:p>
          <a:p>
            <a:pPr defTabSz="914037">
              <a:defRPr/>
            </a:pPr>
            <a:r>
              <a:rPr lang="en-US" altLang="zh-CN" sz="1100" kern="0" dirty="0">
                <a:solidFill>
                  <a:srgbClr val="1E4191"/>
                </a:solidFill>
              </a:rPr>
              <a:t>-OEM(5%)+3</a:t>
            </a:r>
            <a:r>
              <a:rPr lang="en-US" altLang="zh-CN" sz="1100" kern="0" baseline="30000" dirty="0">
                <a:solidFill>
                  <a:srgbClr val="1E4191"/>
                </a:solidFill>
              </a:rPr>
              <a:t>RD</a:t>
            </a:r>
            <a:r>
              <a:rPr lang="en-US" altLang="zh-CN" sz="1100" kern="0" dirty="0">
                <a:solidFill>
                  <a:srgbClr val="1E4191"/>
                </a:solidFill>
              </a:rPr>
              <a:t> PARTY(15%)+SIs(80%)</a:t>
            </a:r>
          </a:p>
          <a:p>
            <a:pPr defTabSz="914037">
              <a:defRPr/>
            </a:pPr>
            <a:r>
              <a:rPr lang="en-US" altLang="zh-CN" sz="1100" kern="0" dirty="0">
                <a:solidFill>
                  <a:srgbClr val="1E4191"/>
                </a:solidFill>
              </a:rPr>
              <a:t>-more than 20 local brands (SIs)</a:t>
            </a:r>
          </a:p>
          <a:p>
            <a:pPr defTabSz="914037">
              <a:defRPr/>
            </a:pPr>
            <a:r>
              <a:rPr lang="en-US" altLang="zh-CN" sz="1100" kern="0" dirty="0">
                <a:solidFill>
                  <a:srgbClr val="1E4191"/>
                </a:solidFill>
              </a:rPr>
              <a:t>-Local vendors price&lt;30K USD </a:t>
            </a:r>
            <a:endParaRPr lang="zh-CN" altLang="en-US" sz="1100" kern="0" dirty="0">
              <a:solidFill>
                <a:srgbClr val="1E4191"/>
              </a:solidFill>
            </a:endParaRPr>
          </a:p>
        </p:txBody>
      </p:sp>
      <p:sp>
        <p:nvSpPr>
          <p:cNvPr id="50" name="TextBox 49"/>
          <p:cNvSpPr txBox="1"/>
          <p:nvPr/>
        </p:nvSpPr>
        <p:spPr>
          <a:xfrm>
            <a:off x="6243714" y="2858198"/>
            <a:ext cx="2265859" cy="1938988"/>
          </a:xfrm>
          <a:prstGeom prst="rect">
            <a:avLst/>
          </a:prstGeom>
          <a:solidFill>
            <a:srgbClr val="FFFFFF"/>
          </a:solidFill>
          <a:ln>
            <a:solidFill>
              <a:srgbClr val="1E4191"/>
            </a:solidFill>
          </a:ln>
        </p:spPr>
        <p:txBody>
          <a:bodyPr wrap="square" lIns="91408" tIns="45718" rIns="91408" bIns="45718" rtlCol="0">
            <a:spAutoFit/>
          </a:bodyPr>
          <a:lstStyle/>
          <a:p>
            <a:pPr defTabSz="914037">
              <a:defRPr/>
            </a:pPr>
            <a:r>
              <a:rPr lang="en-US" altLang="zh-CN" sz="1200" b="1" kern="0" dirty="0">
                <a:solidFill>
                  <a:srgbClr val="1E4191"/>
                </a:solidFill>
              </a:rPr>
              <a:t>Growing customers’ need</a:t>
            </a:r>
            <a:r>
              <a:rPr lang="en-US" altLang="zh-CN" sz="1200" kern="0" dirty="0">
                <a:solidFill>
                  <a:srgbClr val="1E4191"/>
                </a:solidFill>
              </a:rPr>
              <a:t> in more advanced method to manage Asset</a:t>
            </a:r>
          </a:p>
          <a:p>
            <a:pPr defTabSz="914037">
              <a:defRPr/>
            </a:pPr>
            <a:r>
              <a:rPr lang="en-US" altLang="zh-CN" sz="1200" kern="0" dirty="0">
                <a:solidFill>
                  <a:srgbClr val="1E4191"/>
                </a:solidFill>
              </a:rPr>
              <a:t>- </a:t>
            </a:r>
            <a:r>
              <a:rPr lang="en-US" altLang="zh-CN" sz="1200" kern="0" dirty="0">
                <a:solidFill>
                  <a:srgbClr val="FF0000"/>
                </a:solidFill>
              </a:rPr>
              <a:t>73%</a:t>
            </a:r>
            <a:r>
              <a:rPr lang="en-US" altLang="zh-CN" sz="1200" kern="0" dirty="0">
                <a:solidFill>
                  <a:srgbClr val="1E4191"/>
                </a:solidFill>
              </a:rPr>
              <a:t> of hospitals can not cover the whole life cycle management  </a:t>
            </a:r>
          </a:p>
          <a:p>
            <a:pPr defTabSz="914037">
              <a:defRPr/>
            </a:pPr>
            <a:r>
              <a:rPr lang="en-US" altLang="zh-CN" sz="1200" kern="0" dirty="0">
                <a:solidFill>
                  <a:srgbClr val="1E4191"/>
                </a:solidFill>
              </a:rPr>
              <a:t>-</a:t>
            </a:r>
            <a:r>
              <a:rPr lang="en-US" altLang="zh-CN" sz="1200" kern="0" dirty="0">
                <a:solidFill>
                  <a:srgbClr val="FF0000"/>
                </a:solidFill>
              </a:rPr>
              <a:t>90%</a:t>
            </a:r>
            <a:r>
              <a:rPr lang="en-US" altLang="zh-CN" sz="1200" kern="0" dirty="0">
                <a:solidFill>
                  <a:srgbClr val="1E4191"/>
                </a:solidFill>
              </a:rPr>
              <a:t> of the hospitals would like to use CMMS</a:t>
            </a:r>
          </a:p>
          <a:p>
            <a:pPr defTabSz="914037">
              <a:defRPr/>
            </a:pPr>
            <a:r>
              <a:rPr lang="en-US" altLang="zh-CN" sz="1200" kern="0" dirty="0">
                <a:solidFill>
                  <a:srgbClr val="1E4191"/>
                </a:solidFill>
              </a:rPr>
              <a:t>(Survey conducted by PLDP team in 2015)</a:t>
            </a:r>
          </a:p>
        </p:txBody>
      </p:sp>
      <p:pic>
        <p:nvPicPr>
          <p:cNvPr id="51"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573" y="1238159"/>
            <a:ext cx="906623" cy="534260"/>
          </a:xfrm>
          <a:prstGeom prst="rect">
            <a:avLst/>
          </a:prstGeom>
        </p:spPr>
      </p:pic>
      <p:pic>
        <p:nvPicPr>
          <p:cNvPr id="52"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811" y="1951731"/>
            <a:ext cx="1071227" cy="351548"/>
          </a:xfrm>
          <a:prstGeom prst="rect">
            <a:avLst/>
          </a:prstGeom>
        </p:spPr>
      </p:pic>
      <p:pic>
        <p:nvPicPr>
          <p:cNvPr id="53"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5924" y="1309143"/>
            <a:ext cx="524388" cy="641851"/>
          </a:xfrm>
          <a:prstGeom prst="rect">
            <a:avLst/>
          </a:prstGeom>
        </p:spPr>
      </p:pic>
      <p:pic>
        <p:nvPicPr>
          <p:cNvPr id="54"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39811" y="1318720"/>
            <a:ext cx="546877" cy="436024"/>
          </a:xfrm>
          <a:prstGeom prst="rect">
            <a:avLst/>
          </a:prstGeom>
        </p:spPr>
      </p:pic>
      <p:pic>
        <p:nvPicPr>
          <p:cNvPr id="55" name="图片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5573" y="1779561"/>
            <a:ext cx="536450" cy="536450"/>
          </a:xfrm>
          <a:prstGeom prst="rect">
            <a:avLst/>
          </a:prstGeom>
        </p:spPr>
      </p:pic>
      <p:pic>
        <p:nvPicPr>
          <p:cNvPr id="56" name="图片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528" y="3751035"/>
            <a:ext cx="2015635" cy="1046151"/>
          </a:xfrm>
          <a:prstGeom prst="rect">
            <a:avLst/>
          </a:prstGeom>
          <a:ln>
            <a:noFill/>
          </a:ln>
          <a:effectLst>
            <a:outerShdw blurRad="292100" dist="139700" dir="2700000" algn="tl" rotWithShape="0">
              <a:srgbClr val="333333">
                <a:alpha val="65000"/>
              </a:srgbClr>
            </a:outerShdw>
          </a:effectLst>
        </p:spPr>
      </p:pic>
      <p:pic>
        <p:nvPicPr>
          <p:cNvPr id="5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75681" y="2384920"/>
            <a:ext cx="1022014" cy="321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3266" y="2447259"/>
            <a:ext cx="958482" cy="259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55178" y="2442389"/>
            <a:ext cx="758301" cy="26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24065" y="1780770"/>
            <a:ext cx="552391" cy="552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14"/>
          <a:stretch>
            <a:fillRect/>
          </a:stretch>
        </p:blipFill>
        <p:spPr>
          <a:xfrm>
            <a:off x="370795" y="1364481"/>
            <a:ext cx="2398164" cy="1752504"/>
          </a:xfrm>
          <a:prstGeom prst="rect">
            <a:avLst/>
          </a:prstGeom>
        </p:spPr>
      </p:pic>
    </p:spTree>
    <p:extLst>
      <p:ext uri="{BB962C8B-B14F-4D97-AF65-F5344CB8AC3E}">
        <p14:creationId xmlns:p14="http://schemas.microsoft.com/office/powerpoint/2010/main" val="2108309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Major Competitor (</a:t>
            </a:r>
            <a:r>
              <a:rPr lang="zh-CN" altLang="en-US" sz="3200" dirty="0"/>
              <a:t>医信云服</a:t>
            </a:r>
            <a:r>
              <a:rPr lang="en-US" sz="3200" dirty="0"/>
              <a:t>)</a:t>
            </a:r>
          </a:p>
        </p:txBody>
      </p:sp>
      <p:pic>
        <p:nvPicPr>
          <p:cNvPr id="3" name="Picture 2"/>
          <p:cNvPicPr>
            <a:picLocks noChangeAspect="1"/>
          </p:cNvPicPr>
          <p:nvPr/>
        </p:nvPicPr>
        <p:blipFill>
          <a:blip r:embed="rId3"/>
          <a:stretch>
            <a:fillRect/>
          </a:stretch>
        </p:blipFill>
        <p:spPr>
          <a:xfrm>
            <a:off x="0" y="749814"/>
            <a:ext cx="9144000" cy="3818047"/>
          </a:xfrm>
          <a:prstGeom prst="rect">
            <a:avLst/>
          </a:prstGeom>
        </p:spPr>
      </p:pic>
    </p:spTree>
    <p:extLst>
      <p:ext uri="{BB962C8B-B14F-4D97-AF65-F5344CB8AC3E}">
        <p14:creationId xmlns:p14="http://schemas.microsoft.com/office/powerpoint/2010/main" val="401770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Major Competitor (</a:t>
            </a:r>
            <a:r>
              <a:rPr lang="zh-CN" altLang="en-US" sz="3200" dirty="0"/>
              <a:t>医信云服</a:t>
            </a:r>
            <a:r>
              <a:rPr lang="en-US" sz="3200" dirty="0"/>
              <a:t>) - Video</a:t>
            </a:r>
          </a:p>
        </p:txBody>
      </p:sp>
      <p:pic>
        <p:nvPicPr>
          <p:cNvPr id="2" name="Picture 1">
            <a:hlinkClick r:id="rId3"/>
          </p:cNvPr>
          <p:cNvPicPr>
            <a:picLocks noChangeAspect="1"/>
          </p:cNvPicPr>
          <p:nvPr/>
        </p:nvPicPr>
        <p:blipFill>
          <a:blip r:embed="rId4"/>
          <a:stretch>
            <a:fillRect/>
          </a:stretch>
        </p:blipFill>
        <p:spPr>
          <a:xfrm>
            <a:off x="971600" y="843558"/>
            <a:ext cx="7223804" cy="3888432"/>
          </a:xfrm>
          <a:prstGeom prst="rect">
            <a:avLst/>
          </a:prstGeom>
        </p:spPr>
      </p:pic>
    </p:spTree>
    <p:extLst>
      <p:ext uri="{BB962C8B-B14F-4D97-AF65-F5344CB8AC3E}">
        <p14:creationId xmlns:p14="http://schemas.microsoft.com/office/powerpoint/2010/main" val="366021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Why APM?</a:t>
            </a:r>
          </a:p>
        </p:txBody>
      </p:sp>
      <p:grpSp>
        <p:nvGrpSpPr>
          <p:cNvPr id="7" name="Group 6"/>
          <p:cNvGrpSpPr/>
          <p:nvPr/>
        </p:nvGrpSpPr>
        <p:grpSpPr>
          <a:xfrm>
            <a:off x="2195736" y="51470"/>
            <a:ext cx="5040000" cy="5040000"/>
            <a:chOff x="2195736" y="51470"/>
            <a:chExt cx="5040000" cy="5040000"/>
          </a:xfrm>
        </p:grpSpPr>
        <p:grpSp>
          <p:nvGrpSpPr>
            <p:cNvPr id="4" name="Group 3"/>
            <p:cNvGrpSpPr/>
            <p:nvPr/>
          </p:nvGrpSpPr>
          <p:grpSpPr>
            <a:xfrm>
              <a:off x="2195736" y="51470"/>
              <a:ext cx="5040000" cy="5040000"/>
              <a:chOff x="4572480" y="776876"/>
              <a:chExt cx="4320000" cy="4320000"/>
            </a:xfrm>
          </p:grpSpPr>
          <p:sp>
            <p:nvSpPr>
              <p:cNvPr id="69" name="Oval 68"/>
              <p:cNvSpPr/>
              <p:nvPr/>
            </p:nvSpPr>
            <p:spPr>
              <a:xfrm>
                <a:off x="4572480" y="776876"/>
                <a:ext cx="4320000" cy="4320000"/>
              </a:xfrm>
              <a:prstGeom prst="ellipse">
                <a:avLst/>
              </a:prstGeom>
              <a:no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5574811" y="3037517"/>
                <a:ext cx="1359395" cy="215444"/>
              </a:xfrm>
              <a:prstGeom prst="rect">
                <a:avLst/>
              </a:prstGeom>
              <a:noFill/>
            </p:spPr>
            <p:txBody>
              <a:bodyPr wrap="square" lIns="0" tIns="0" rIns="0" bIns="0" rtlCol="0">
                <a:spAutoFit/>
              </a:bodyPr>
              <a:lstStyle/>
              <a:p>
                <a:pPr algn="ctr"/>
                <a:r>
                  <a:rPr lang="en-US" sz="1400" b="1" dirty="0"/>
                  <a:t>Pains</a:t>
                </a:r>
              </a:p>
            </p:txBody>
          </p:sp>
          <p:sp>
            <p:nvSpPr>
              <p:cNvPr id="71" name="TextBox 70"/>
              <p:cNvSpPr txBox="1"/>
              <p:nvPr/>
            </p:nvSpPr>
            <p:spPr>
              <a:xfrm>
                <a:off x="5915940" y="903900"/>
                <a:ext cx="1359395" cy="215444"/>
              </a:xfrm>
              <a:prstGeom prst="rect">
                <a:avLst/>
              </a:prstGeom>
              <a:noFill/>
            </p:spPr>
            <p:txBody>
              <a:bodyPr wrap="square" lIns="0" tIns="0" rIns="0" bIns="0" rtlCol="0">
                <a:spAutoFit/>
              </a:bodyPr>
              <a:lstStyle/>
              <a:p>
                <a:pPr algn="ctr"/>
                <a:r>
                  <a:rPr lang="en-US" sz="1400" b="1" dirty="0"/>
                  <a:t>Needs</a:t>
                </a:r>
              </a:p>
            </p:txBody>
          </p:sp>
          <p:sp>
            <p:nvSpPr>
              <p:cNvPr id="72" name="TextBox 71"/>
              <p:cNvSpPr txBox="1"/>
              <p:nvPr/>
            </p:nvSpPr>
            <p:spPr>
              <a:xfrm>
                <a:off x="7010015" y="2837866"/>
                <a:ext cx="1359395" cy="215444"/>
              </a:xfrm>
              <a:prstGeom prst="rect">
                <a:avLst/>
              </a:prstGeom>
              <a:noFill/>
            </p:spPr>
            <p:txBody>
              <a:bodyPr wrap="square" lIns="0" tIns="0" rIns="0" bIns="0" rtlCol="0">
                <a:spAutoFit/>
              </a:bodyPr>
              <a:lstStyle/>
              <a:p>
                <a:r>
                  <a:rPr lang="en-US" sz="1400" b="1" dirty="0"/>
                  <a:t>Fears</a:t>
                </a:r>
              </a:p>
            </p:txBody>
          </p:sp>
          <p:sp>
            <p:nvSpPr>
              <p:cNvPr id="73" name="Rectangle 21"/>
              <p:cNvSpPr>
                <a:spLocks noChangeArrowheads="1"/>
              </p:cNvSpPr>
              <p:nvPr/>
            </p:nvSpPr>
            <p:spPr bwMode="auto">
              <a:xfrm>
                <a:off x="7620275" y="2558212"/>
                <a:ext cx="1200197" cy="522440"/>
              </a:xfrm>
              <a:prstGeom prst="rect">
                <a:avLst/>
              </a:prstGeom>
              <a:effectLst/>
              <a:extLst/>
            </p:spPr>
            <p:txBody>
              <a:bodyPr vert="horz" lIns="0" tIns="0" rIns="0" bIns="0" rtlCol="0">
                <a:noAutofit/>
              </a:bodyPr>
              <a:lstStyle/>
              <a:p>
                <a:pPr marL="171450" indent="-171450" defTabSz="685800">
                  <a:spcBef>
                    <a:spcPts val="338"/>
                  </a:spcBef>
                  <a:buFontTx/>
                  <a:buAutoNum type="arabicPeriod"/>
                </a:pPr>
                <a:r>
                  <a:rPr lang="zh-CN" altLang="en-US" sz="900" kern="0" dirty="0">
                    <a:solidFill>
                      <a:sysClr val="windowText" lastClr="000000"/>
                    </a:solidFill>
                  </a:rPr>
                  <a:t>价格</a:t>
                </a:r>
                <a:endParaRPr lang="en-US" altLang="zh-CN" sz="900" kern="0" dirty="0">
                  <a:solidFill>
                    <a:sysClr val="windowText" lastClr="000000"/>
                  </a:solidFill>
                </a:endParaRPr>
              </a:p>
              <a:p>
                <a:pPr marL="171450" indent="-171450" defTabSz="685800">
                  <a:spcBef>
                    <a:spcPts val="338"/>
                  </a:spcBef>
                  <a:buFontTx/>
                  <a:buAutoNum type="arabicPeriod"/>
                </a:pPr>
                <a:r>
                  <a:rPr lang="zh-CN" altLang="en-US" sz="900" kern="0" dirty="0">
                    <a:solidFill>
                      <a:sysClr val="windowText" lastClr="000000"/>
                    </a:solidFill>
                  </a:rPr>
                  <a:t>云的安全性</a:t>
                </a:r>
                <a:endParaRPr lang="en-US" altLang="zh-CN" sz="900" kern="0" dirty="0">
                  <a:solidFill>
                    <a:sysClr val="windowText" lastClr="000000"/>
                  </a:solidFill>
                </a:endParaRPr>
              </a:p>
              <a:p>
                <a:pPr marL="171450" indent="-171450" defTabSz="685800">
                  <a:spcBef>
                    <a:spcPts val="338"/>
                  </a:spcBef>
                  <a:buFontTx/>
                  <a:buAutoNum type="arabicPeriod"/>
                </a:pPr>
                <a:r>
                  <a:rPr lang="zh-CN" altLang="en-US" sz="900" kern="0" dirty="0">
                    <a:solidFill>
                      <a:sysClr val="windowText" lastClr="000000"/>
                    </a:solidFill>
                  </a:rPr>
                  <a:t>多厂商的支持</a:t>
                </a:r>
                <a:endParaRPr lang="en-US" altLang="zh-CN" sz="900" kern="0" dirty="0">
                  <a:solidFill>
                    <a:sysClr val="windowText" lastClr="000000"/>
                  </a:solidFill>
                </a:endParaRPr>
              </a:p>
              <a:p>
                <a:pPr marL="171450" indent="-171450" defTabSz="685800">
                  <a:spcBef>
                    <a:spcPts val="338"/>
                  </a:spcBef>
                  <a:buFontTx/>
                  <a:buAutoNum type="arabicPeriod"/>
                </a:pPr>
                <a:r>
                  <a:rPr lang="zh-CN" altLang="en-US" sz="900" kern="0" dirty="0">
                    <a:solidFill>
                      <a:sysClr val="windowText" lastClr="000000"/>
                    </a:solidFill>
                  </a:rPr>
                  <a:t>全院设备类型的支持</a:t>
                </a:r>
                <a:endParaRPr lang="en-US" altLang="zh-CN" sz="900" kern="0" dirty="0">
                  <a:solidFill>
                    <a:sysClr val="windowText" lastClr="000000"/>
                  </a:solidFill>
                </a:endParaRPr>
              </a:p>
              <a:p>
                <a:pPr marL="171450" indent="-171450" defTabSz="685800">
                  <a:spcBef>
                    <a:spcPts val="338"/>
                  </a:spcBef>
                  <a:buFontTx/>
                  <a:buAutoNum type="arabicPeriod"/>
                </a:pPr>
                <a:r>
                  <a:rPr lang="en-US" altLang="zh-CN" sz="900" kern="0" dirty="0">
                    <a:solidFill>
                      <a:sysClr val="windowText" lastClr="000000"/>
                    </a:solidFill>
                  </a:rPr>
                  <a:t>Lock-in</a:t>
                </a:r>
              </a:p>
              <a:p>
                <a:pPr marL="171450" indent="-171450" defTabSz="685800">
                  <a:spcBef>
                    <a:spcPts val="338"/>
                  </a:spcBef>
                  <a:buFontTx/>
                  <a:buAutoNum type="arabicPeriod"/>
                </a:pPr>
                <a:endParaRPr lang="en-US" sz="900" kern="0" dirty="0">
                  <a:solidFill>
                    <a:sysClr val="windowText" lastClr="000000"/>
                  </a:solidFill>
                </a:endParaRPr>
              </a:p>
              <a:p>
                <a:pPr marL="171450" indent="-171450" defTabSz="685800">
                  <a:spcBef>
                    <a:spcPts val="338"/>
                  </a:spcBef>
                  <a:buFontTx/>
                  <a:buAutoNum type="arabicPeriod"/>
                </a:pPr>
                <a:endParaRPr lang="en-US" sz="900" kern="0" dirty="0">
                  <a:solidFill>
                    <a:sysClr val="windowText" lastClr="000000"/>
                  </a:solidFill>
                </a:endParaRPr>
              </a:p>
              <a:p>
                <a:pPr marL="171450" indent="-171450" defTabSz="685800">
                  <a:spcBef>
                    <a:spcPts val="338"/>
                  </a:spcBef>
                  <a:buFontTx/>
                  <a:buAutoNum type="arabicPeriod"/>
                </a:pPr>
                <a:endParaRPr lang="en-US" sz="900" kern="0" dirty="0">
                  <a:solidFill>
                    <a:srgbClr val="454545"/>
                  </a:solidFill>
                  <a:cs typeface="GE Inspira Pitch"/>
                </a:endParaRPr>
              </a:p>
            </p:txBody>
          </p:sp>
          <p:cxnSp>
            <p:nvCxnSpPr>
              <p:cNvPr id="74" name="Straight Connector 73"/>
              <p:cNvCxnSpPr>
                <a:stCxn id="69" idx="7"/>
              </p:cNvCxnSpPr>
              <p:nvPr/>
            </p:nvCxnSpPr>
            <p:spPr>
              <a:xfrm flipH="1">
                <a:off x="6858398" y="1409525"/>
                <a:ext cx="1401433" cy="152711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5"/>
              </p:cNvCxnSpPr>
              <p:nvPr/>
            </p:nvCxnSpPr>
            <p:spPr>
              <a:xfrm flipH="1" flipV="1">
                <a:off x="6831816" y="2936636"/>
                <a:ext cx="1428015" cy="1527591"/>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69" idx="2"/>
              </p:cNvCxnSpPr>
              <p:nvPr/>
            </p:nvCxnSpPr>
            <p:spPr>
              <a:xfrm flipH="1">
                <a:off x="4572480" y="2936636"/>
                <a:ext cx="2259336" cy="24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3"/>
            <a:stretch>
              <a:fillRect/>
            </a:stretch>
          </p:blipFill>
          <p:spPr>
            <a:xfrm>
              <a:off x="2894122" y="3000759"/>
              <a:ext cx="2386410" cy="1352621"/>
            </a:xfrm>
            <a:prstGeom prst="rect">
              <a:avLst/>
            </a:prstGeom>
          </p:spPr>
        </p:pic>
        <p:pic>
          <p:nvPicPr>
            <p:cNvPr id="6" name="Picture 5"/>
            <p:cNvPicPr>
              <a:picLocks noChangeAspect="1"/>
            </p:cNvPicPr>
            <p:nvPr/>
          </p:nvPicPr>
          <p:blipFill>
            <a:blip r:embed="rId4"/>
            <a:stretch>
              <a:fillRect/>
            </a:stretch>
          </p:blipFill>
          <p:spPr>
            <a:xfrm>
              <a:off x="2953896" y="765515"/>
              <a:ext cx="2409527" cy="1294530"/>
            </a:xfrm>
            <a:prstGeom prst="rect">
              <a:avLst/>
            </a:prstGeom>
          </p:spPr>
        </p:pic>
      </p:grpSp>
    </p:spTree>
    <p:extLst>
      <p:ext uri="{BB962C8B-B14F-4D97-AF65-F5344CB8AC3E}">
        <p14:creationId xmlns:p14="http://schemas.microsoft.com/office/powerpoint/2010/main" val="137503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Why APM? – minimum requirements</a:t>
            </a:r>
          </a:p>
        </p:txBody>
      </p:sp>
      <p:pic>
        <p:nvPicPr>
          <p:cNvPr id="2" name="Picture 1"/>
          <p:cNvPicPr>
            <a:picLocks noChangeAspect="1"/>
          </p:cNvPicPr>
          <p:nvPr/>
        </p:nvPicPr>
        <p:blipFill>
          <a:blip r:embed="rId3"/>
          <a:stretch>
            <a:fillRect/>
          </a:stretch>
        </p:blipFill>
        <p:spPr>
          <a:xfrm>
            <a:off x="761930" y="641168"/>
            <a:ext cx="7842517" cy="4019290"/>
          </a:xfrm>
          <a:prstGeom prst="rect">
            <a:avLst/>
          </a:prstGeom>
        </p:spPr>
      </p:pic>
    </p:spTree>
    <p:extLst>
      <p:ext uri="{BB962C8B-B14F-4D97-AF65-F5344CB8AC3E}">
        <p14:creationId xmlns:p14="http://schemas.microsoft.com/office/powerpoint/2010/main" val="372313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Customer Segmentation</a:t>
            </a:r>
          </a:p>
        </p:txBody>
      </p:sp>
      <p:sp>
        <p:nvSpPr>
          <p:cNvPr id="20" name="TextBox 19"/>
          <p:cNvSpPr txBox="1"/>
          <p:nvPr/>
        </p:nvSpPr>
        <p:spPr>
          <a:xfrm>
            <a:off x="5297480" y="2993600"/>
            <a:ext cx="184731" cy="323165"/>
          </a:xfrm>
          <a:prstGeom prst="rect">
            <a:avLst/>
          </a:prstGeom>
          <a:noFill/>
        </p:spPr>
        <p:txBody>
          <a:bodyPr wrap="none" rtlCol="0">
            <a:spAutoFit/>
          </a:bodyPr>
          <a:lstStyle/>
          <a:p>
            <a:pPr defTabSz="685800" eaLnBrk="0" fontAlgn="base" hangingPunct="0">
              <a:spcBef>
                <a:spcPct val="0"/>
              </a:spcBef>
              <a:spcAft>
                <a:spcPct val="0"/>
              </a:spcAft>
              <a:defRPr/>
            </a:pPr>
            <a:endParaRPr lang="en-US" sz="750" kern="0" dirty="0">
              <a:solidFill>
                <a:srgbClr val="1E4191"/>
              </a:solidFill>
            </a:endParaRPr>
          </a:p>
          <a:p>
            <a:pPr defTabSz="685800" eaLnBrk="0" fontAlgn="base" hangingPunct="0">
              <a:spcBef>
                <a:spcPct val="0"/>
              </a:spcBef>
              <a:spcAft>
                <a:spcPct val="0"/>
              </a:spcAft>
              <a:defRPr/>
            </a:pPr>
            <a:endParaRPr lang="en-AU" sz="750" kern="0" dirty="0">
              <a:solidFill>
                <a:srgbClr val="1E4191"/>
              </a:solidFill>
            </a:endParaRPr>
          </a:p>
        </p:txBody>
      </p:sp>
      <p:sp>
        <p:nvSpPr>
          <p:cNvPr id="31" name="Rectangle 52"/>
          <p:cNvSpPr>
            <a:spLocks noChangeArrowheads="1"/>
          </p:cNvSpPr>
          <p:nvPr/>
        </p:nvSpPr>
        <p:spPr bwMode="auto">
          <a:xfrm>
            <a:off x="4376204" y="2022757"/>
            <a:ext cx="124567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685800" eaLnBrk="0" fontAlgn="base" hangingPunct="0">
              <a:lnSpc>
                <a:spcPct val="90000"/>
              </a:lnSpc>
              <a:spcBef>
                <a:spcPct val="0"/>
              </a:spcBef>
              <a:spcAft>
                <a:spcPct val="0"/>
              </a:spcAft>
              <a:defRPr/>
            </a:pPr>
            <a:r>
              <a:rPr lang="en-US" altLang="zh-CN" sz="1200" kern="0" dirty="0">
                <a:solidFill>
                  <a:srgbClr val="FFFFFF"/>
                </a:solidFill>
                <a:ea typeface="宋体" charset="-122"/>
              </a:rPr>
              <a:t>Opportunist (~7000)</a:t>
            </a:r>
          </a:p>
        </p:txBody>
      </p:sp>
      <p:graphicFrame>
        <p:nvGraphicFramePr>
          <p:cNvPr id="33" name="Table 32"/>
          <p:cNvGraphicFramePr>
            <a:graphicFrameLocks noGrp="1"/>
          </p:cNvGraphicFramePr>
          <p:nvPr>
            <p:extLst>
              <p:ext uri="{D42A27DB-BD31-4B8C-83A1-F6EECF244321}">
                <p14:modId xmlns:p14="http://schemas.microsoft.com/office/powerpoint/2010/main" val="2657271145"/>
              </p:ext>
            </p:extLst>
          </p:nvPr>
        </p:nvGraphicFramePr>
        <p:xfrm>
          <a:off x="323528" y="843559"/>
          <a:ext cx="8568956" cy="3688108"/>
        </p:xfrm>
        <a:graphic>
          <a:graphicData uri="http://schemas.openxmlformats.org/drawingml/2006/table">
            <a:tbl>
              <a:tblPr firstRow="1" bandRow="1">
                <a:tableStyleId>{073A0DAA-6AF3-43AB-8588-CEC1D06C72B9}</a:tableStyleId>
              </a:tblPr>
              <a:tblGrid>
                <a:gridCol w="869446">
                  <a:extLst>
                    <a:ext uri="{9D8B030D-6E8A-4147-A177-3AD203B41FA5}">
                      <a16:colId xmlns:a16="http://schemas.microsoft.com/office/drawing/2014/main" val="1807489157"/>
                    </a:ext>
                  </a:extLst>
                </a:gridCol>
                <a:gridCol w="769951">
                  <a:extLst>
                    <a:ext uri="{9D8B030D-6E8A-4147-A177-3AD203B41FA5}">
                      <a16:colId xmlns:a16="http://schemas.microsoft.com/office/drawing/2014/main" val="1430153377"/>
                    </a:ext>
                  </a:extLst>
                </a:gridCol>
                <a:gridCol w="769951">
                  <a:extLst>
                    <a:ext uri="{9D8B030D-6E8A-4147-A177-3AD203B41FA5}">
                      <a16:colId xmlns:a16="http://schemas.microsoft.com/office/drawing/2014/main" val="2323908485"/>
                    </a:ext>
                  </a:extLst>
                </a:gridCol>
                <a:gridCol w="769951">
                  <a:extLst>
                    <a:ext uri="{9D8B030D-6E8A-4147-A177-3AD203B41FA5}">
                      <a16:colId xmlns:a16="http://schemas.microsoft.com/office/drawing/2014/main" val="519759852"/>
                    </a:ext>
                  </a:extLst>
                </a:gridCol>
                <a:gridCol w="769951">
                  <a:extLst>
                    <a:ext uri="{9D8B030D-6E8A-4147-A177-3AD203B41FA5}">
                      <a16:colId xmlns:a16="http://schemas.microsoft.com/office/drawing/2014/main" val="1285813333"/>
                    </a:ext>
                  </a:extLst>
                </a:gridCol>
                <a:gridCol w="769951">
                  <a:extLst>
                    <a:ext uri="{9D8B030D-6E8A-4147-A177-3AD203B41FA5}">
                      <a16:colId xmlns:a16="http://schemas.microsoft.com/office/drawing/2014/main" val="2298871496"/>
                    </a:ext>
                  </a:extLst>
                </a:gridCol>
                <a:gridCol w="769951">
                  <a:extLst>
                    <a:ext uri="{9D8B030D-6E8A-4147-A177-3AD203B41FA5}">
                      <a16:colId xmlns:a16="http://schemas.microsoft.com/office/drawing/2014/main" val="1365287709"/>
                    </a:ext>
                  </a:extLst>
                </a:gridCol>
                <a:gridCol w="769951">
                  <a:extLst>
                    <a:ext uri="{9D8B030D-6E8A-4147-A177-3AD203B41FA5}">
                      <a16:colId xmlns:a16="http://schemas.microsoft.com/office/drawing/2014/main" val="1941323567"/>
                    </a:ext>
                  </a:extLst>
                </a:gridCol>
                <a:gridCol w="769951">
                  <a:extLst>
                    <a:ext uri="{9D8B030D-6E8A-4147-A177-3AD203B41FA5}">
                      <a16:colId xmlns:a16="http://schemas.microsoft.com/office/drawing/2014/main" val="3127580350"/>
                    </a:ext>
                  </a:extLst>
                </a:gridCol>
                <a:gridCol w="769951">
                  <a:extLst>
                    <a:ext uri="{9D8B030D-6E8A-4147-A177-3AD203B41FA5}">
                      <a16:colId xmlns:a16="http://schemas.microsoft.com/office/drawing/2014/main" val="513873829"/>
                    </a:ext>
                  </a:extLst>
                </a:gridCol>
                <a:gridCol w="769951">
                  <a:extLst>
                    <a:ext uri="{9D8B030D-6E8A-4147-A177-3AD203B41FA5}">
                      <a16:colId xmlns:a16="http://schemas.microsoft.com/office/drawing/2014/main" val="1431786135"/>
                    </a:ext>
                  </a:extLst>
                </a:gridCol>
              </a:tblGrid>
              <a:tr h="360039">
                <a:tc rowSpan="2">
                  <a:txBody>
                    <a:bodyPr/>
                    <a:lstStyle/>
                    <a:p>
                      <a:pPr algn="ctr"/>
                      <a:endParaRPr lang="en-US" dirty="0"/>
                    </a:p>
                  </a:txBody>
                  <a:tcPr anchor="ctr"/>
                </a:tc>
                <a:tc rowSpan="2">
                  <a:txBody>
                    <a:bodyPr/>
                    <a:lstStyle/>
                    <a:p>
                      <a:pPr algn="ctr"/>
                      <a:r>
                        <a:rPr lang="en-US" dirty="0">
                          <a:solidFill>
                            <a:schemeClr val="bg1"/>
                          </a:solidFill>
                        </a:rPr>
                        <a:t>EAM</a:t>
                      </a:r>
                    </a:p>
                  </a:txBody>
                  <a:tcPr anchor="ctr"/>
                </a:tc>
                <a:tc gridSpan="3">
                  <a:txBody>
                    <a:bodyPr/>
                    <a:lstStyle/>
                    <a:p>
                      <a:pPr algn="ctr"/>
                      <a:r>
                        <a:rPr lang="en-US" dirty="0"/>
                        <a:t>DI</a:t>
                      </a:r>
                    </a:p>
                  </a:txBody>
                  <a:tcPr anchor="ctr"/>
                </a:tc>
                <a:tc hMerge="1">
                  <a:txBody>
                    <a:bodyPr/>
                    <a:lstStyle/>
                    <a:p>
                      <a:pPr algn="ctr"/>
                      <a:endParaRPr lang="en-US" sz="800" dirty="0"/>
                    </a:p>
                  </a:txBody>
                  <a:tcPr anchor="ctr"/>
                </a:tc>
                <a:tc hMerge="1">
                  <a:txBody>
                    <a:bodyPr/>
                    <a:lstStyle/>
                    <a:p>
                      <a:pPr algn="ctr"/>
                      <a:endParaRPr lang="en-US" dirty="0"/>
                    </a:p>
                  </a:txBody>
                  <a:tcPr anchor="ctr"/>
                </a:tc>
                <a:tc gridSpan="3">
                  <a:txBody>
                    <a:bodyPr/>
                    <a:lstStyle/>
                    <a:p>
                      <a:pPr algn="ctr"/>
                      <a:r>
                        <a:rPr lang="en-US" dirty="0"/>
                        <a:t>Biomed</a:t>
                      </a:r>
                    </a:p>
                  </a:txBody>
                  <a:tcPr anchor="ctr"/>
                </a:tc>
                <a:tc hMerge="1">
                  <a:txBody>
                    <a:bodyPr/>
                    <a:lstStyle/>
                    <a:p>
                      <a:pPr algn="ctr"/>
                      <a:endParaRPr lang="en-US" sz="800" dirty="0"/>
                    </a:p>
                  </a:txBody>
                  <a:tcPr anchor="ctr"/>
                </a:tc>
                <a:tc hMerge="1">
                  <a:txBody>
                    <a:bodyPr/>
                    <a:lstStyle/>
                    <a:p>
                      <a:pPr algn="ctr"/>
                      <a:endParaRPr lang="en-US" dirty="0"/>
                    </a:p>
                  </a:txBody>
                  <a:tcPr anchor="ctr"/>
                </a:tc>
                <a:tc rowSpan="2">
                  <a:txBody>
                    <a:bodyPr/>
                    <a:lstStyle/>
                    <a:p>
                      <a:pPr algn="ctr"/>
                      <a:r>
                        <a:rPr lang="en-US" dirty="0">
                          <a:solidFill>
                            <a:schemeClr val="bg1"/>
                          </a:solidFill>
                        </a:rPr>
                        <a:t>RIS/HIS</a:t>
                      </a:r>
                    </a:p>
                  </a:txBody>
                  <a:tcPr anchor="ctr"/>
                </a:tc>
                <a:tc rowSpan="2">
                  <a:txBody>
                    <a:bodyPr/>
                    <a:lstStyle/>
                    <a:p>
                      <a:pPr algn="ctr"/>
                      <a:r>
                        <a:rPr lang="en-US" dirty="0">
                          <a:solidFill>
                            <a:schemeClr val="bg1"/>
                          </a:solidFill>
                        </a:rPr>
                        <a:t>FIN</a:t>
                      </a:r>
                    </a:p>
                  </a:txBody>
                  <a:tcPr anchor="ctr"/>
                </a:tc>
                <a:tc>
                  <a:txBody>
                    <a:bodyPr/>
                    <a:lstStyle/>
                    <a:p>
                      <a:pPr algn="ctr"/>
                      <a:endParaRPr lang="en-US" dirty="0"/>
                    </a:p>
                  </a:txBody>
                  <a:tcPr anchor="ctr">
                    <a:solidFill>
                      <a:schemeClr val="bg1"/>
                    </a:solidFill>
                  </a:tcPr>
                </a:tc>
                <a:extLst>
                  <a:ext uri="{0D108BD9-81ED-4DB2-BD59-A6C34878D82A}">
                    <a16:rowId xmlns:a16="http://schemas.microsoft.com/office/drawing/2014/main" val="1496334775"/>
                  </a:ext>
                </a:extLst>
              </a:tr>
              <a:tr h="144016">
                <a:tc vMerge="1">
                  <a:txBody>
                    <a:bodyPr/>
                    <a:lstStyle/>
                    <a:p>
                      <a:pPr algn="ctr"/>
                      <a:endParaRPr lang="en-US" dirty="0">
                        <a:solidFill>
                          <a:schemeClr val="bg1"/>
                        </a:solidFill>
                      </a:endParaRPr>
                    </a:p>
                  </a:txBody>
                  <a:tcPr anchor="ctr">
                    <a:solidFill>
                      <a:schemeClr val="tx1"/>
                    </a:solidFill>
                  </a:tcPr>
                </a:tc>
                <a:tc vMerge="1">
                  <a:txBody>
                    <a:bodyPr/>
                    <a:lstStyle/>
                    <a:p>
                      <a:pPr algn="ctr"/>
                      <a:endParaRPr lang="en-US" dirty="0">
                        <a:solidFill>
                          <a:schemeClr val="bg1"/>
                        </a:solidFill>
                      </a:endParaRPr>
                    </a:p>
                  </a:txBody>
                  <a:tcPr anchor="ctr">
                    <a:solidFill>
                      <a:schemeClr val="tx1"/>
                    </a:solidFill>
                  </a:tcPr>
                </a:tc>
                <a:tc>
                  <a:txBody>
                    <a:bodyPr/>
                    <a:lstStyle/>
                    <a:p>
                      <a:pPr algn="ctr"/>
                      <a:r>
                        <a:rPr lang="en-US" dirty="0">
                          <a:solidFill>
                            <a:schemeClr val="bg1"/>
                          </a:solidFill>
                        </a:rPr>
                        <a:t>DI</a:t>
                      </a:r>
                    </a:p>
                    <a:p>
                      <a:pPr algn="ctr"/>
                      <a:r>
                        <a:rPr lang="en-US" sz="900" dirty="0">
                          <a:solidFill>
                            <a:schemeClr val="bg1"/>
                          </a:solidFill>
                        </a:rPr>
                        <a:t>Full Service</a:t>
                      </a:r>
                    </a:p>
                  </a:txBody>
                  <a:tcPr anchor="ctr">
                    <a:solidFill>
                      <a:schemeClr val="tx1"/>
                    </a:solidFill>
                  </a:tcPr>
                </a:tc>
                <a:tc>
                  <a:txBody>
                    <a:bodyPr/>
                    <a:lstStyle/>
                    <a:p>
                      <a:pPr algn="ctr"/>
                      <a:r>
                        <a:rPr lang="en-US" dirty="0">
                          <a:solidFill>
                            <a:schemeClr val="bg1"/>
                          </a:solidFill>
                        </a:rPr>
                        <a:t>DI</a:t>
                      </a:r>
                    </a:p>
                    <a:p>
                      <a:pPr algn="ctr"/>
                      <a:r>
                        <a:rPr lang="en-US" sz="800" dirty="0">
                          <a:solidFill>
                            <a:schemeClr val="bg1"/>
                          </a:solidFill>
                        </a:rPr>
                        <a:t>ODS</a:t>
                      </a:r>
                    </a:p>
                  </a:txBody>
                  <a:tcPr anchor="ctr">
                    <a:solidFill>
                      <a:schemeClr val="tx1"/>
                    </a:solidFill>
                  </a:tcPr>
                </a:tc>
                <a:tc>
                  <a:txBody>
                    <a:bodyPr/>
                    <a:lstStyle/>
                    <a:p>
                      <a:pPr algn="ctr"/>
                      <a:r>
                        <a:rPr lang="en-US" dirty="0">
                          <a:solidFill>
                            <a:schemeClr val="bg1"/>
                          </a:solidFill>
                        </a:rPr>
                        <a:t>DI#</a:t>
                      </a:r>
                    </a:p>
                  </a:txBody>
                  <a:tcPr anchor="ctr">
                    <a:solidFill>
                      <a:schemeClr val="tx1"/>
                    </a:solidFill>
                  </a:tcPr>
                </a:tc>
                <a:tc>
                  <a:txBody>
                    <a:bodyPr/>
                    <a:lstStyle/>
                    <a:p>
                      <a:pPr algn="ctr"/>
                      <a:r>
                        <a:rPr lang="en-US" dirty="0">
                          <a:solidFill>
                            <a:schemeClr val="bg1"/>
                          </a:solidFill>
                        </a:rPr>
                        <a:t> Biomed</a:t>
                      </a:r>
                    </a:p>
                    <a:p>
                      <a:pPr algn="ctr"/>
                      <a:r>
                        <a:rPr lang="en-US" sz="800" dirty="0">
                          <a:solidFill>
                            <a:schemeClr val="bg1"/>
                          </a:solidFill>
                        </a:rPr>
                        <a:t>Full</a:t>
                      </a:r>
                      <a:r>
                        <a:rPr lang="en-US" sz="800" baseline="0" dirty="0">
                          <a:solidFill>
                            <a:schemeClr val="bg1"/>
                          </a:solidFill>
                        </a:rPr>
                        <a:t> Service</a:t>
                      </a:r>
                      <a:endParaRPr lang="en-US" sz="800" dirty="0">
                        <a:solidFill>
                          <a:schemeClr val="bg1"/>
                        </a:solidFill>
                      </a:endParaRPr>
                    </a:p>
                  </a:txBody>
                  <a:tcPr anchor="ctr">
                    <a:solidFill>
                      <a:schemeClr val="tx1"/>
                    </a:solidFill>
                  </a:tcPr>
                </a:tc>
                <a:tc>
                  <a:txBody>
                    <a:bodyPr/>
                    <a:lstStyle/>
                    <a:p>
                      <a:pPr algn="ctr"/>
                      <a:r>
                        <a:rPr lang="en-US" dirty="0">
                          <a:solidFill>
                            <a:schemeClr val="bg1"/>
                          </a:solidFill>
                        </a:rPr>
                        <a:t> Biomed</a:t>
                      </a:r>
                    </a:p>
                    <a:p>
                      <a:pPr algn="ctr"/>
                      <a:r>
                        <a:rPr lang="en-US" sz="800" dirty="0">
                          <a:solidFill>
                            <a:schemeClr val="bg1"/>
                          </a:solidFill>
                        </a:rPr>
                        <a:t>ODS</a:t>
                      </a:r>
                    </a:p>
                  </a:txBody>
                  <a:tcPr anchor="ctr">
                    <a:solidFill>
                      <a:schemeClr val="tx1"/>
                    </a:solidFill>
                  </a:tcPr>
                </a:tc>
                <a:tc>
                  <a:txBody>
                    <a:bodyPr/>
                    <a:lstStyle/>
                    <a:p>
                      <a:pPr algn="ctr"/>
                      <a:r>
                        <a:rPr lang="en-US" dirty="0">
                          <a:solidFill>
                            <a:schemeClr val="bg1"/>
                          </a:solidFill>
                        </a:rPr>
                        <a:t>Biomed#</a:t>
                      </a:r>
                    </a:p>
                  </a:txBody>
                  <a:tcPr anchor="ctr">
                    <a:solidFill>
                      <a:schemeClr val="tx1"/>
                    </a:solidFill>
                  </a:tcPr>
                </a:tc>
                <a:tc vMerge="1">
                  <a:txBody>
                    <a:bodyPr/>
                    <a:lstStyle/>
                    <a:p>
                      <a:pPr algn="ctr"/>
                      <a:endParaRPr lang="en-US" dirty="0">
                        <a:solidFill>
                          <a:schemeClr val="bg1"/>
                        </a:solidFill>
                      </a:endParaRPr>
                    </a:p>
                  </a:txBody>
                  <a:tcPr anchor="ctr">
                    <a:solidFill>
                      <a:schemeClr val="tx1"/>
                    </a:solidFill>
                  </a:tcPr>
                </a:tc>
                <a:tc vMerge="1">
                  <a:txBody>
                    <a:bodyPr/>
                    <a:lstStyle/>
                    <a:p>
                      <a:pPr algn="ctr"/>
                      <a:endParaRPr lang="en-US" dirty="0">
                        <a:solidFill>
                          <a:schemeClr val="bg1"/>
                        </a:solidFill>
                      </a:endParaRPr>
                    </a:p>
                  </a:txBody>
                  <a:tcPr anchor="ctr">
                    <a:solidFill>
                      <a:schemeClr val="tx1"/>
                    </a:solidFill>
                  </a:tcPr>
                </a:tc>
                <a:tc>
                  <a:txBody>
                    <a:bodyPr/>
                    <a:lstStyle/>
                    <a:p>
                      <a:pPr algn="ctr"/>
                      <a:endParaRPr lang="en-US" dirty="0"/>
                    </a:p>
                  </a:txBody>
                  <a:tcPr anchor="ctr">
                    <a:solidFill>
                      <a:schemeClr val="bg1"/>
                    </a:solidFill>
                  </a:tcPr>
                </a:tc>
                <a:extLst>
                  <a:ext uri="{0D108BD9-81ED-4DB2-BD59-A6C34878D82A}">
                    <a16:rowId xmlns:a16="http://schemas.microsoft.com/office/drawing/2014/main" val="1221105334"/>
                  </a:ext>
                </a:extLst>
              </a:tr>
              <a:tr h="334336">
                <a:tc>
                  <a:txBody>
                    <a:bodyPr/>
                    <a:lstStyle/>
                    <a:p>
                      <a:pPr algn="ctr"/>
                      <a:r>
                        <a:rPr lang="en-US" b="1" dirty="0"/>
                        <a:t>L3A</a:t>
                      </a:r>
                    </a:p>
                  </a:txBody>
                  <a:tcPr anchor="ctr"/>
                </a:tc>
                <a:tc>
                  <a:txBody>
                    <a:bodyPr/>
                    <a:lstStyle/>
                    <a:p>
                      <a:pPr algn="ctr"/>
                      <a:r>
                        <a:rPr lang="en-US" dirty="0"/>
                        <a:t>80%</a:t>
                      </a:r>
                    </a:p>
                  </a:txBody>
                  <a:tcPr anchor="ctr"/>
                </a:tc>
                <a:tc>
                  <a:txBody>
                    <a:bodyPr/>
                    <a:lstStyle/>
                    <a:p>
                      <a:pPr algn="ctr"/>
                      <a:r>
                        <a:rPr lang="en-US" dirty="0"/>
                        <a:t>89%</a:t>
                      </a:r>
                    </a:p>
                  </a:txBody>
                  <a:tcPr anchor="ctr"/>
                </a:tc>
                <a:tc>
                  <a:txBody>
                    <a:bodyPr/>
                    <a:lstStyle/>
                    <a:p>
                      <a:pPr algn="ctr"/>
                      <a:r>
                        <a:rPr lang="en-US" dirty="0"/>
                        <a:t>20%</a:t>
                      </a:r>
                    </a:p>
                  </a:txBody>
                  <a:tcPr anchor="ctr"/>
                </a:tc>
                <a:tc>
                  <a:txBody>
                    <a:bodyPr/>
                    <a:lstStyle/>
                    <a:p>
                      <a:pPr algn="ctr"/>
                      <a:r>
                        <a:rPr lang="en-US" dirty="0"/>
                        <a:t>50+</a:t>
                      </a:r>
                    </a:p>
                  </a:txBody>
                  <a:tcPr anchor="ctr"/>
                </a:tc>
                <a:tc>
                  <a:txBody>
                    <a:bodyPr/>
                    <a:lstStyle/>
                    <a:p>
                      <a:pPr algn="ctr"/>
                      <a:r>
                        <a:rPr lang="en-US" dirty="0"/>
                        <a:t>67.9%</a:t>
                      </a:r>
                    </a:p>
                  </a:txBody>
                  <a:tcPr anchor="ctr"/>
                </a:tc>
                <a:tc>
                  <a:txBody>
                    <a:bodyPr/>
                    <a:lstStyle/>
                    <a:p>
                      <a:pPr algn="ctr"/>
                      <a:r>
                        <a:rPr lang="en-US" dirty="0"/>
                        <a:t>100%</a:t>
                      </a:r>
                    </a:p>
                  </a:txBody>
                  <a:tcPr anchor="ctr"/>
                </a:tc>
                <a:tc>
                  <a:txBody>
                    <a:bodyPr/>
                    <a:lstStyle/>
                    <a:p>
                      <a:pPr algn="ctr"/>
                      <a:r>
                        <a:rPr lang="en-US" dirty="0"/>
                        <a:t>1000+</a:t>
                      </a:r>
                    </a:p>
                  </a:txBody>
                  <a:tcPr anchor="ctr"/>
                </a:tc>
                <a:tc>
                  <a:txBody>
                    <a:bodyPr/>
                    <a:lstStyle/>
                    <a:p>
                      <a:pPr algn="ctr"/>
                      <a:r>
                        <a:rPr lang="en-US" dirty="0"/>
                        <a:t>100%</a:t>
                      </a:r>
                    </a:p>
                  </a:txBody>
                  <a:tcPr anchor="ctr"/>
                </a:tc>
                <a:tc>
                  <a:txBody>
                    <a:bodyPr/>
                    <a:lstStyle/>
                    <a:p>
                      <a:pPr algn="ctr"/>
                      <a:r>
                        <a:rPr lang="en-US" dirty="0"/>
                        <a:t>+</a:t>
                      </a:r>
                    </a:p>
                  </a:txBody>
                  <a:tcPr anchor="ctr"/>
                </a:tc>
                <a:tc>
                  <a:txBody>
                    <a:bodyPr/>
                    <a:lstStyle/>
                    <a:p>
                      <a:pPr algn="ctr"/>
                      <a:r>
                        <a:rPr lang="en-US" dirty="0"/>
                        <a:t>Advanced</a:t>
                      </a:r>
                    </a:p>
                  </a:txBody>
                  <a:tcPr anchor="ctr">
                    <a:solidFill>
                      <a:schemeClr val="bg1"/>
                    </a:solidFill>
                  </a:tcPr>
                </a:tc>
                <a:extLst>
                  <a:ext uri="{0D108BD9-81ED-4DB2-BD59-A6C34878D82A}">
                    <a16:rowId xmlns:a16="http://schemas.microsoft.com/office/drawing/2014/main" val="1618993368"/>
                  </a:ext>
                </a:extLst>
              </a:tr>
              <a:tr h="596470">
                <a:tc>
                  <a:txBody>
                    <a:bodyPr/>
                    <a:lstStyle/>
                    <a:p>
                      <a:pPr algn="ctr"/>
                      <a:r>
                        <a:rPr lang="en-US" b="1" dirty="0"/>
                        <a:t>L3B</a:t>
                      </a:r>
                    </a:p>
                  </a:txBody>
                  <a:tcPr anchor="ctr"/>
                </a:tc>
                <a:tc>
                  <a:txBody>
                    <a:bodyPr/>
                    <a:lstStyle/>
                    <a:p>
                      <a:pPr algn="ctr"/>
                      <a:r>
                        <a:rPr lang="en-US" dirty="0"/>
                        <a:t>30%</a:t>
                      </a:r>
                    </a:p>
                  </a:txBody>
                  <a:tcPr anchor="ctr"/>
                </a:tc>
                <a:tc>
                  <a:txBody>
                    <a:bodyPr/>
                    <a:lstStyle/>
                    <a:p>
                      <a:pPr algn="ctr"/>
                      <a:r>
                        <a:rPr lang="en-US" dirty="0"/>
                        <a:t>44%</a:t>
                      </a:r>
                    </a:p>
                  </a:txBody>
                  <a:tcPr anchor="ctr"/>
                </a:tc>
                <a:tc>
                  <a:txBody>
                    <a:bodyPr/>
                    <a:lstStyle/>
                    <a:p>
                      <a:pPr algn="ctr"/>
                      <a:r>
                        <a:rPr lang="en-US" dirty="0"/>
                        <a:t>50%</a:t>
                      </a:r>
                    </a:p>
                  </a:txBody>
                  <a:tcPr anchor="ctr"/>
                </a:tc>
                <a:tc>
                  <a:txBody>
                    <a:bodyPr/>
                    <a:lstStyle/>
                    <a:p>
                      <a:pPr algn="ctr"/>
                      <a:r>
                        <a:rPr lang="en-US" dirty="0"/>
                        <a:t>40+</a:t>
                      </a:r>
                    </a:p>
                  </a:txBody>
                  <a:tcPr anchor="ctr"/>
                </a:tc>
                <a:tc>
                  <a:txBody>
                    <a:bodyPr/>
                    <a:lstStyle/>
                    <a:p>
                      <a:pPr algn="ctr"/>
                      <a:r>
                        <a:rPr lang="en-US" dirty="0"/>
                        <a:t>52%</a:t>
                      </a:r>
                    </a:p>
                  </a:txBody>
                  <a:tcPr anchor="ctr"/>
                </a:tc>
                <a:tc>
                  <a:txBody>
                    <a:bodyPr/>
                    <a:lstStyle/>
                    <a:p>
                      <a:pPr marL="0" marR="0" lvl="0" indent="0" algn="ctr" defTabSz="685742" rtl="0" eaLnBrk="1" fontAlgn="auto" latinLnBrk="0" hangingPunct="1">
                        <a:lnSpc>
                          <a:spcPct val="99000"/>
                        </a:lnSpc>
                        <a:spcBef>
                          <a:spcPts val="0"/>
                        </a:spcBef>
                        <a:spcAft>
                          <a:spcPts val="0"/>
                        </a:spcAft>
                        <a:buClrTx/>
                        <a:buSzTx/>
                        <a:buFontTx/>
                        <a:buNone/>
                        <a:tabLst/>
                        <a:defRPr/>
                      </a:pPr>
                      <a:r>
                        <a:rPr lang="en-US" dirty="0"/>
                        <a:t>100%</a:t>
                      </a:r>
                    </a:p>
                  </a:txBody>
                  <a:tcPr anchor="ctr"/>
                </a:tc>
                <a:tc>
                  <a:txBody>
                    <a:bodyPr/>
                    <a:lstStyle/>
                    <a:p>
                      <a:pPr algn="ctr"/>
                      <a:r>
                        <a:rPr lang="en-US" dirty="0"/>
                        <a:t>800+</a:t>
                      </a:r>
                    </a:p>
                  </a:txBody>
                  <a:tcPr anchor="ctr"/>
                </a:tc>
                <a:tc>
                  <a:txBody>
                    <a:bodyPr/>
                    <a:lstStyle/>
                    <a:p>
                      <a:pPr marL="0" marR="0" lvl="0" indent="0" algn="ctr" defTabSz="685742" rtl="0" eaLnBrk="1" fontAlgn="auto" latinLnBrk="0" hangingPunct="1">
                        <a:lnSpc>
                          <a:spcPct val="99000"/>
                        </a:lnSpc>
                        <a:spcBef>
                          <a:spcPts val="0"/>
                        </a:spcBef>
                        <a:spcAft>
                          <a:spcPts val="0"/>
                        </a:spcAft>
                        <a:buClrTx/>
                        <a:buSzTx/>
                        <a:buFontTx/>
                        <a:buNone/>
                        <a:tabLst/>
                        <a:defRPr/>
                      </a:pPr>
                      <a:r>
                        <a:rPr lang="en-US" dirty="0"/>
                        <a:t>100%</a:t>
                      </a:r>
                    </a:p>
                  </a:txBody>
                  <a:tcPr anchor="ctr"/>
                </a:tc>
                <a:tc>
                  <a:txBody>
                    <a:bodyPr/>
                    <a:lstStyle/>
                    <a:p>
                      <a:pPr algn="ctr"/>
                      <a:r>
                        <a:rPr lang="en-US" dirty="0"/>
                        <a:t>+</a:t>
                      </a:r>
                    </a:p>
                  </a:txBody>
                  <a:tcPr anchor="ctr"/>
                </a:tc>
                <a:tc>
                  <a:txBody>
                    <a:bodyPr/>
                    <a:lstStyle/>
                    <a:p>
                      <a:pPr marL="0" marR="0" lvl="0" indent="0" algn="ctr" defTabSz="685742" rtl="0" eaLnBrk="1" fontAlgn="auto" latinLnBrk="0" hangingPunct="1">
                        <a:lnSpc>
                          <a:spcPct val="99000"/>
                        </a:lnSpc>
                        <a:spcBef>
                          <a:spcPts val="0"/>
                        </a:spcBef>
                        <a:spcAft>
                          <a:spcPts val="0"/>
                        </a:spcAft>
                        <a:buClrTx/>
                        <a:buSzTx/>
                        <a:buFontTx/>
                        <a:buNone/>
                        <a:tabLst/>
                        <a:defRPr/>
                      </a:pPr>
                      <a:r>
                        <a:rPr lang="en-US" dirty="0"/>
                        <a:t>Standard/ Advanced </a:t>
                      </a:r>
                    </a:p>
                  </a:txBody>
                  <a:tcPr anchor="ctr">
                    <a:solidFill>
                      <a:schemeClr val="bg1"/>
                    </a:solidFill>
                  </a:tcPr>
                </a:tc>
                <a:extLst>
                  <a:ext uri="{0D108BD9-81ED-4DB2-BD59-A6C34878D82A}">
                    <a16:rowId xmlns:a16="http://schemas.microsoft.com/office/drawing/2014/main" val="3481056908"/>
                  </a:ext>
                </a:extLst>
              </a:tr>
              <a:tr h="334336">
                <a:tc>
                  <a:txBody>
                    <a:bodyPr/>
                    <a:lstStyle/>
                    <a:p>
                      <a:pPr algn="ctr"/>
                      <a:r>
                        <a:rPr lang="en-US" b="1" dirty="0"/>
                        <a:t>L2</a:t>
                      </a:r>
                    </a:p>
                  </a:txBody>
                  <a:tcPr anchor="ctr"/>
                </a:tc>
                <a:tc>
                  <a:txBody>
                    <a:bodyPr/>
                    <a:lstStyle/>
                    <a:p>
                      <a:pPr algn="ctr"/>
                      <a:r>
                        <a:rPr lang="en-US" dirty="0"/>
                        <a:t>10%</a:t>
                      </a:r>
                    </a:p>
                  </a:txBody>
                  <a:tcPr anchor="ctr"/>
                </a:tc>
                <a:tc>
                  <a:txBody>
                    <a:bodyPr/>
                    <a:lstStyle/>
                    <a:p>
                      <a:pPr algn="ctr"/>
                      <a:r>
                        <a:rPr lang="en-US" dirty="0"/>
                        <a:t>16%</a:t>
                      </a:r>
                    </a:p>
                  </a:txBody>
                  <a:tcPr anchor="ctr"/>
                </a:tc>
                <a:tc>
                  <a:txBody>
                    <a:bodyPr/>
                    <a:lstStyle/>
                    <a:p>
                      <a:pPr algn="ctr"/>
                      <a:r>
                        <a:rPr lang="en-US" dirty="0"/>
                        <a:t>80%</a:t>
                      </a:r>
                    </a:p>
                  </a:txBody>
                  <a:tcPr anchor="ctr"/>
                </a:tc>
                <a:tc>
                  <a:txBody>
                    <a:bodyPr/>
                    <a:lstStyle/>
                    <a:p>
                      <a:pPr algn="ctr"/>
                      <a:r>
                        <a:rPr lang="en-US" dirty="0"/>
                        <a:t>20+</a:t>
                      </a:r>
                    </a:p>
                  </a:txBody>
                  <a:tcPr anchor="ctr"/>
                </a:tc>
                <a:tc>
                  <a:txBody>
                    <a:bodyPr/>
                    <a:lstStyle/>
                    <a:p>
                      <a:pPr algn="ctr"/>
                      <a:r>
                        <a:rPr lang="en-US" dirty="0"/>
                        <a:t>30.4%</a:t>
                      </a:r>
                    </a:p>
                  </a:txBody>
                  <a:tcPr anchor="ctr"/>
                </a:tc>
                <a:tc>
                  <a:txBody>
                    <a:bodyPr/>
                    <a:lstStyle/>
                    <a:p>
                      <a:pPr algn="ctr"/>
                      <a:r>
                        <a:rPr lang="en-US" dirty="0"/>
                        <a:t>100%</a:t>
                      </a:r>
                    </a:p>
                  </a:txBody>
                  <a:tcPr anchor="ctr"/>
                </a:tc>
                <a:tc>
                  <a:txBody>
                    <a:bodyPr/>
                    <a:lstStyle/>
                    <a:p>
                      <a:pPr algn="ctr"/>
                      <a:r>
                        <a:rPr lang="en-US" dirty="0"/>
                        <a:t>500+</a:t>
                      </a:r>
                    </a:p>
                  </a:txBody>
                  <a:tcPr anchor="ctr"/>
                </a:tc>
                <a:tc>
                  <a:txBody>
                    <a:bodyPr/>
                    <a:lstStyle/>
                    <a:p>
                      <a:pPr algn="ctr"/>
                      <a:r>
                        <a:rPr lang="en-US" dirty="0"/>
                        <a:t>100%</a:t>
                      </a:r>
                    </a:p>
                  </a:txBody>
                  <a:tcPr anchor="ctr"/>
                </a:tc>
                <a:tc>
                  <a:txBody>
                    <a:bodyPr/>
                    <a:lstStyle/>
                    <a:p>
                      <a:pPr algn="ctr"/>
                      <a:r>
                        <a:rPr lang="en-US" dirty="0"/>
                        <a:t>+</a:t>
                      </a:r>
                    </a:p>
                  </a:txBody>
                  <a:tcPr anchor="ctr"/>
                </a:tc>
                <a:tc>
                  <a:txBody>
                    <a:bodyPr/>
                    <a:lstStyle/>
                    <a:p>
                      <a:pPr algn="ctr"/>
                      <a:r>
                        <a:rPr lang="en-US" dirty="0"/>
                        <a:t>Standard</a:t>
                      </a:r>
                    </a:p>
                  </a:txBody>
                  <a:tcPr anchor="ctr">
                    <a:solidFill>
                      <a:schemeClr val="bg1"/>
                    </a:solidFill>
                  </a:tcPr>
                </a:tc>
                <a:extLst>
                  <a:ext uri="{0D108BD9-81ED-4DB2-BD59-A6C34878D82A}">
                    <a16:rowId xmlns:a16="http://schemas.microsoft.com/office/drawing/2014/main" val="3494316305"/>
                  </a:ext>
                </a:extLst>
              </a:tr>
              <a:tr h="596470">
                <a:tc>
                  <a:txBody>
                    <a:bodyPr/>
                    <a:lstStyle/>
                    <a:p>
                      <a:pPr algn="ctr"/>
                      <a:r>
                        <a:rPr lang="en-US" b="1" dirty="0"/>
                        <a:t>Enterprise</a:t>
                      </a:r>
                    </a:p>
                  </a:txBody>
                  <a:tcPr anchor="ctr"/>
                </a:tc>
                <a:tc>
                  <a:txBody>
                    <a:bodyPr/>
                    <a:lstStyle/>
                    <a:p>
                      <a:pPr algn="ctr"/>
                      <a:r>
                        <a:rPr lang="en-US" dirty="0"/>
                        <a:t>0</a:t>
                      </a:r>
                    </a:p>
                  </a:txBody>
                  <a:tcPr anchor="ctr"/>
                </a:tc>
                <a:tc>
                  <a:txBody>
                    <a:bodyPr/>
                    <a:lstStyle/>
                    <a:p>
                      <a:pPr algn="ctr"/>
                      <a:r>
                        <a:rPr lang="en-US" dirty="0"/>
                        <a:t>50%</a:t>
                      </a:r>
                    </a:p>
                  </a:txBody>
                  <a:tcPr anchor="ctr"/>
                </a:tc>
                <a:tc>
                  <a:txBody>
                    <a:bodyPr/>
                    <a:lstStyle/>
                    <a:p>
                      <a:pPr algn="ctr"/>
                      <a:r>
                        <a:rPr lang="en-US" dirty="0"/>
                        <a:t>50%</a:t>
                      </a:r>
                    </a:p>
                  </a:txBody>
                  <a:tcPr anchor="ctr"/>
                </a:tc>
                <a:tc>
                  <a:txBody>
                    <a:bodyPr/>
                    <a:lstStyle/>
                    <a:p>
                      <a:pPr algn="ctr"/>
                      <a:r>
                        <a:rPr lang="en-US" dirty="0"/>
                        <a:t>10+</a:t>
                      </a:r>
                    </a:p>
                  </a:txBody>
                  <a:tcPr anchor="ctr"/>
                </a:tc>
                <a:tc>
                  <a:txBody>
                    <a:bodyPr/>
                    <a:lstStyle/>
                    <a:p>
                      <a:pPr algn="ctr"/>
                      <a:r>
                        <a:rPr lang="en-US" dirty="0"/>
                        <a:t>39%</a:t>
                      </a:r>
                    </a:p>
                  </a:txBody>
                  <a:tcPr anchor="ctr"/>
                </a:tc>
                <a:tc>
                  <a:txBody>
                    <a:bodyPr/>
                    <a:lstStyle/>
                    <a:p>
                      <a:pPr algn="ctr"/>
                      <a:r>
                        <a:rPr lang="en-US" dirty="0"/>
                        <a:t>100%</a:t>
                      </a:r>
                    </a:p>
                  </a:txBody>
                  <a:tcPr anchor="ctr"/>
                </a:tc>
                <a:tc>
                  <a:txBody>
                    <a:bodyPr/>
                    <a:lstStyle/>
                    <a:p>
                      <a:pPr algn="ctr"/>
                      <a:r>
                        <a:rPr lang="en-US" dirty="0"/>
                        <a:t>300+</a:t>
                      </a:r>
                    </a:p>
                  </a:txBody>
                  <a:tcPr anchor="ctr"/>
                </a:tc>
                <a:tc>
                  <a:txBody>
                    <a:bodyPr/>
                    <a:lstStyle/>
                    <a:p>
                      <a:pPr algn="ctr"/>
                      <a:r>
                        <a:rPr lang="en-US" dirty="0"/>
                        <a:t>100%</a:t>
                      </a:r>
                    </a:p>
                  </a:txBody>
                  <a:tcPr anchor="ctr"/>
                </a:tc>
                <a:tc>
                  <a:txBody>
                    <a:bodyPr/>
                    <a:lstStyle/>
                    <a:p>
                      <a:pPr algn="ctr"/>
                      <a:r>
                        <a:rPr lang="en-US" dirty="0"/>
                        <a:t>+</a:t>
                      </a:r>
                    </a:p>
                  </a:txBody>
                  <a:tcPr anchor="ctr"/>
                </a:tc>
                <a:tc>
                  <a:txBody>
                    <a:bodyPr/>
                    <a:lstStyle/>
                    <a:p>
                      <a:pPr algn="ctr"/>
                      <a:r>
                        <a:rPr lang="en-US" dirty="0"/>
                        <a:t>Standard/ Advanced</a:t>
                      </a:r>
                    </a:p>
                  </a:txBody>
                  <a:tcPr anchor="ctr">
                    <a:solidFill>
                      <a:schemeClr val="bg1"/>
                    </a:solidFill>
                  </a:tcPr>
                </a:tc>
                <a:extLst>
                  <a:ext uri="{0D108BD9-81ED-4DB2-BD59-A6C34878D82A}">
                    <a16:rowId xmlns:a16="http://schemas.microsoft.com/office/drawing/2014/main" val="2710771175"/>
                  </a:ext>
                </a:extLst>
              </a:tr>
              <a:tr h="481500">
                <a:tc>
                  <a:txBody>
                    <a:bodyPr/>
                    <a:lstStyle/>
                    <a:p>
                      <a:pPr algn="ctr"/>
                      <a:r>
                        <a:rPr lang="en-US" b="1" dirty="0"/>
                        <a:t>Imaging Center</a:t>
                      </a:r>
                    </a:p>
                  </a:txBody>
                  <a:tcPr anchor="ctr"/>
                </a:tc>
                <a:tc>
                  <a:txBody>
                    <a:bodyPr/>
                    <a:lstStyle/>
                    <a:p>
                      <a:pPr algn="ctr"/>
                      <a:r>
                        <a:rPr lang="en-US" dirty="0"/>
                        <a:t>0</a:t>
                      </a:r>
                    </a:p>
                  </a:txBody>
                  <a:tcPr anchor="ctr"/>
                </a:tc>
                <a:tc>
                  <a:txBody>
                    <a:bodyPr/>
                    <a:lstStyle/>
                    <a:p>
                      <a:pPr algn="ctr"/>
                      <a:r>
                        <a:rPr lang="en-US" dirty="0"/>
                        <a:t>70%</a:t>
                      </a:r>
                    </a:p>
                  </a:txBody>
                  <a:tcPr anchor="ctr"/>
                </a:tc>
                <a:tc>
                  <a:txBody>
                    <a:bodyPr/>
                    <a:lstStyle/>
                    <a:p>
                      <a:pPr algn="ctr"/>
                      <a:r>
                        <a:rPr lang="en-US" dirty="0"/>
                        <a:t>30%</a:t>
                      </a:r>
                    </a:p>
                  </a:txBody>
                  <a:tcPr anchor="ctr"/>
                </a:tc>
                <a:tc>
                  <a:txBody>
                    <a:bodyPr/>
                    <a:lstStyle/>
                    <a:p>
                      <a:pPr algn="ctr"/>
                      <a:r>
                        <a:rPr lang="en-US" dirty="0"/>
                        <a:t>30+</a:t>
                      </a:r>
                    </a:p>
                  </a:txBody>
                  <a:tcPr anchor="ctr"/>
                </a:tc>
                <a:tc>
                  <a:txBody>
                    <a:bodyPr/>
                    <a:lstStyle/>
                    <a:p>
                      <a:pPr algn="ctr"/>
                      <a:r>
                        <a:rPr lang="en-US" dirty="0"/>
                        <a:t>10%</a:t>
                      </a:r>
                    </a:p>
                  </a:txBody>
                  <a:tcPr anchor="ctr"/>
                </a:tc>
                <a:tc>
                  <a:txBody>
                    <a:bodyPr/>
                    <a:lstStyle/>
                    <a:p>
                      <a:pPr algn="ctr"/>
                      <a:r>
                        <a:rPr lang="en-US" dirty="0"/>
                        <a:t>100%</a:t>
                      </a:r>
                    </a:p>
                  </a:txBody>
                  <a:tcPr anchor="ctr"/>
                </a:tc>
                <a:tc>
                  <a:txBody>
                    <a:bodyPr/>
                    <a:lstStyle/>
                    <a:p>
                      <a:pPr algn="ctr"/>
                      <a:r>
                        <a:rPr lang="en-US" dirty="0"/>
                        <a:t>50+</a:t>
                      </a:r>
                    </a:p>
                  </a:txBody>
                  <a:tcPr anchor="ctr"/>
                </a:tc>
                <a:tc>
                  <a:txBody>
                    <a:bodyPr/>
                    <a:lstStyle/>
                    <a:p>
                      <a:pPr algn="ctr"/>
                      <a:r>
                        <a:rPr lang="en-US" dirty="0"/>
                        <a:t>100%</a:t>
                      </a:r>
                    </a:p>
                  </a:txBody>
                  <a:tcPr anchor="ctr"/>
                </a:tc>
                <a:tc>
                  <a:txBody>
                    <a:bodyPr/>
                    <a:lstStyle/>
                    <a:p>
                      <a:pPr algn="ctr"/>
                      <a:r>
                        <a:rPr lang="en-US" dirty="0"/>
                        <a:t>+</a:t>
                      </a:r>
                    </a:p>
                  </a:txBody>
                  <a:tcPr anchor="ctr"/>
                </a:tc>
                <a:tc>
                  <a:txBody>
                    <a:bodyPr/>
                    <a:lstStyle/>
                    <a:p>
                      <a:pPr algn="ctr"/>
                      <a:r>
                        <a:rPr lang="en-US" dirty="0"/>
                        <a:t>Standard/ Advanced</a:t>
                      </a:r>
                    </a:p>
                  </a:txBody>
                  <a:tcPr anchor="ctr">
                    <a:solidFill>
                      <a:schemeClr val="bg1"/>
                    </a:solidFill>
                  </a:tcPr>
                </a:tc>
                <a:extLst>
                  <a:ext uri="{0D108BD9-81ED-4DB2-BD59-A6C34878D82A}">
                    <a16:rowId xmlns:a16="http://schemas.microsoft.com/office/drawing/2014/main" val="1617657432"/>
                  </a:ext>
                </a:extLst>
              </a:tr>
              <a:tr h="334336">
                <a:tc>
                  <a:txBody>
                    <a:bodyPr/>
                    <a:lstStyle/>
                    <a:p>
                      <a:pPr algn="ctr"/>
                      <a:r>
                        <a:rPr lang="en-US" b="1" dirty="0"/>
                        <a:t>Private</a:t>
                      </a:r>
                    </a:p>
                  </a:txBody>
                  <a:tcPr anchor="ctr"/>
                </a:tc>
                <a:tc>
                  <a:txBody>
                    <a:bodyPr/>
                    <a:lstStyle/>
                    <a:p>
                      <a:pPr algn="ctr"/>
                      <a:r>
                        <a:rPr lang="en-US" dirty="0"/>
                        <a:t>10%</a:t>
                      </a:r>
                    </a:p>
                  </a:txBody>
                  <a:tcPr anchor="ctr"/>
                </a:tc>
                <a:tc>
                  <a:txBody>
                    <a:bodyPr/>
                    <a:lstStyle/>
                    <a:p>
                      <a:pPr algn="ctr"/>
                      <a:r>
                        <a:rPr lang="en-US" dirty="0"/>
                        <a:t>8%</a:t>
                      </a:r>
                    </a:p>
                  </a:txBody>
                  <a:tcPr anchor="ctr"/>
                </a:tc>
                <a:tc>
                  <a:txBody>
                    <a:bodyPr/>
                    <a:lstStyle/>
                    <a:p>
                      <a:pPr algn="ctr"/>
                      <a:r>
                        <a:rPr lang="en-US" dirty="0"/>
                        <a:t>80%</a:t>
                      </a:r>
                    </a:p>
                  </a:txBody>
                  <a:tcPr anchor="ctr"/>
                </a:tc>
                <a:tc>
                  <a:txBody>
                    <a:bodyPr/>
                    <a:lstStyle/>
                    <a:p>
                      <a:pPr algn="ctr"/>
                      <a:r>
                        <a:rPr lang="en-US" dirty="0"/>
                        <a:t>5+</a:t>
                      </a:r>
                    </a:p>
                  </a:txBody>
                  <a:tcPr anchor="ctr"/>
                </a:tc>
                <a:tc>
                  <a:txBody>
                    <a:bodyPr/>
                    <a:lstStyle/>
                    <a:p>
                      <a:pPr algn="ctr"/>
                      <a:r>
                        <a:rPr lang="en-US" dirty="0"/>
                        <a:t>0.4%</a:t>
                      </a:r>
                    </a:p>
                  </a:txBody>
                  <a:tcPr anchor="ctr"/>
                </a:tc>
                <a:tc>
                  <a:txBody>
                    <a:bodyPr/>
                    <a:lstStyle/>
                    <a:p>
                      <a:pPr algn="ctr"/>
                      <a:r>
                        <a:rPr lang="en-US" dirty="0"/>
                        <a:t>100%</a:t>
                      </a:r>
                    </a:p>
                  </a:txBody>
                  <a:tcPr anchor="ctr"/>
                </a:tc>
                <a:tc>
                  <a:txBody>
                    <a:bodyPr/>
                    <a:lstStyle/>
                    <a:p>
                      <a:pPr algn="ctr"/>
                      <a:r>
                        <a:rPr lang="en-US" dirty="0"/>
                        <a:t>50+</a:t>
                      </a:r>
                    </a:p>
                  </a:txBody>
                  <a:tcPr anchor="ctr"/>
                </a:tc>
                <a:tc>
                  <a:txBody>
                    <a:bodyPr/>
                    <a:lstStyle/>
                    <a:p>
                      <a:pPr algn="ctr"/>
                      <a:r>
                        <a:rPr lang="en-US" dirty="0"/>
                        <a:t>100%</a:t>
                      </a:r>
                    </a:p>
                  </a:txBody>
                  <a:tcPr anchor="ctr"/>
                </a:tc>
                <a:tc>
                  <a:txBody>
                    <a:bodyPr/>
                    <a:lstStyle/>
                    <a:p>
                      <a:pPr algn="ctr"/>
                      <a:r>
                        <a:rPr lang="en-US" dirty="0"/>
                        <a:t>+</a:t>
                      </a:r>
                    </a:p>
                  </a:txBody>
                  <a:tcPr anchor="ctr"/>
                </a:tc>
                <a:tc>
                  <a:txBody>
                    <a:bodyPr/>
                    <a:lstStyle/>
                    <a:p>
                      <a:pPr algn="ctr"/>
                      <a:r>
                        <a:rPr lang="en-US" dirty="0"/>
                        <a:t>Standard</a:t>
                      </a:r>
                    </a:p>
                  </a:txBody>
                  <a:tcPr anchor="ctr">
                    <a:solidFill>
                      <a:schemeClr val="bg1"/>
                    </a:solidFill>
                  </a:tcPr>
                </a:tc>
                <a:extLst>
                  <a:ext uri="{0D108BD9-81ED-4DB2-BD59-A6C34878D82A}">
                    <a16:rowId xmlns:a16="http://schemas.microsoft.com/office/drawing/2014/main" val="1550388281"/>
                  </a:ext>
                </a:extLst>
              </a:tr>
              <a:tr h="253426">
                <a:tc>
                  <a:txBody>
                    <a:bodyPr/>
                    <a:lstStyle/>
                    <a:p>
                      <a:pPr algn="ctr"/>
                      <a:r>
                        <a:rPr lang="en-US" b="1" dirty="0"/>
                        <a:t>PCB</a:t>
                      </a:r>
                    </a:p>
                  </a:txBody>
                  <a:tcPr anchor="ctr"/>
                </a:tc>
                <a:tc>
                  <a:txBody>
                    <a:bodyPr/>
                    <a:lstStyle/>
                    <a:p>
                      <a:pPr algn="ctr"/>
                      <a:r>
                        <a:rPr lang="en-US" dirty="0"/>
                        <a:t>0</a:t>
                      </a:r>
                    </a:p>
                  </a:txBody>
                  <a:tcPr anchor="ctr"/>
                </a:tc>
                <a:tc>
                  <a:txBody>
                    <a:bodyPr/>
                    <a:lstStyle/>
                    <a:p>
                      <a:pPr algn="ctr"/>
                      <a:r>
                        <a:rPr lang="en-US" dirty="0"/>
                        <a:t>4</a:t>
                      </a:r>
                      <a:r>
                        <a:rPr lang="en-US"/>
                        <a:t>%</a:t>
                      </a:r>
                      <a:endParaRPr lang="en-US" dirty="0"/>
                    </a:p>
                  </a:txBody>
                  <a:tcPr anchor="ctr"/>
                </a:tc>
                <a:tc>
                  <a:txBody>
                    <a:bodyPr/>
                    <a:lstStyle/>
                    <a:p>
                      <a:pPr algn="ctr"/>
                      <a:r>
                        <a:rPr lang="en-US" dirty="0"/>
                        <a:t>95%</a:t>
                      </a:r>
                    </a:p>
                  </a:txBody>
                  <a:tcPr anchor="ctr"/>
                </a:tc>
                <a:tc>
                  <a:txBody>
                    <a:bodyPr/>
                    <a:lstStyle/>
                    <a:p>
                      <a:pPr algn="ctr"/>
                      <a:r>
                        <a:rPr lang="en-US" dirty="0"/>
                        <a:t>0-1</a:t>
                      </a:r>
                    </a:p>
                  </a:txBody>
                  <a:tcPr anchor="ctr"/>
                </a:tc>
                <a:tc>
                  <a:txBody>
                    <a:bodyPr/>
                    <a:lstStyle/>
                    <a:p>
                      <a:pPr algn="ctr"/>
                      <a:r>
                        <a:rPr lang="en-US" dirty="0"/>
                        <a:t>0.2%</a:t>
                      </a:r>
                    </a:p>
                  </a:txBody>
                  <a:tcPr anchor="ctr"/>
                </a:tc>
                <a:tc>
                  <a:txBody>
                    <a:bodyPr/>
                    <a:lstStyle/>
                    <a:p>
                      <a:pPr algn="ctr"/>
                      <a:r>
                        <a:rPr lang="en-US" dirty="0"/>
                        <a:t>100%</a:t>
                      </a:r>
                    </a:p>
                  </a:txBody>
                  <a:tcPr anchor="ctr"/>
                </a:tc>
                <a:tc>
                  <a:txBody>
                    <a:bodyPr/>
                    <a:lstStyle/>
                    <a:p>
                      <a:pPr algn="ctr"/>
                      <a:r>
                        <a:rPr lang="en-US" dirty="0"/>
                        <a:t>10+</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TBD</a:t>
                      </a:r>
                    </a:p>
                  </a:txBody>
                  <a:tcPr anchor="ctr">
                    <a:solidFill>
                      <a:schemeClr val="bg1"/>
                    </a:solidFill>
                  </a:tcPr>
                </a:tc>
                <a:extLst>
                  <a:ext uri="{0D108BD9-81ED-4DB2-BD59-A6C34878D82A}">
                    <a16:rowId xmlns:a16="http://schemas.microsoft.com/office/drawing/2014/main" val="3548958732"/>
                  </a:ext>
                </a:extLst>
              </a:tr>
            </a:tbl>
          </a:graphicData>
        </a:graphic>
      </p:graphicFrame>
      <p:sp>
        <p:nvSpPr>
          <p:cNvPr id="2" name="TextBox 1"/>
          <p:cNvSpPr txBox="1"/>
          <p:nvPr/>
        </p:nvSpPr>
        <p:spPr>
          <a:xfrm>
            <a:off x="6588224" y="339502"/>
            <a:ext cx="2555776" cy="307777"/>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00" dirty="0">
                <a:solidFill>
                  <a:srgbClr val="FF0000"/>
                </a:solidFill>
              </a:rPr>
              <a:t>Means ratio of hospitals having IH or ODS.</a:t>
            </a:r>
          </a:p>
          <a:p>
            <a:pPr marL="171450" indent="-171450">
              <a:buFont typeface="Arial" panose="020B0604020202020204" pitchFamily="34" charset="0"/>
              <a:buChar char="•"/>
            </a:pPr>
            <a:r>
              <a:rPr lang="en-US" sz="1000" dirty="0">
                <a:solidFill>
                  <a:srgbClr val="FF0000"/>
                </a:solidFill>
              </a:rPr>
              <a:t>Data to be verified</a:t>
            </a:r>
          </a:p>
        </p:txBody>
      </p:sp>
      <p:sp>
        <p:nvSpPr>
          <p:cNvPr id="11" name="Rectangle 10"/>
          <p:cNvSpPr/>
          <p:nvPr/>
        </p:nvSpPr>
        <p:spPr>
          <a:xfrm>
            <a:off x="1259632" y="1923678"/>
            <a:ext cx="604396" cy="23762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51720" y="1923677"/>
            <a:ext cx="576064" cy="14710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51720" y="4011910"/>
            <a:ext cx="576064"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76204" y="1923678"/>
            <a:ext cx="504056" cy="9361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494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Value Proposition</a:t>
            </a:r>
          </a:p>
        </p:txBody>
      </p:sp>
      <p:grpSp>
        <p:nvGrpSpPr>
          <p:cNvPr id="3" name="Group 2"/>
          <p:cNvGrpSpPr/>
          <p:nvPr/>
        </p:nvGrpSpPr>
        <p:grpSpPr>
          <a:xfrm>
            <a:off x="55987" y="627534"/>
            <a:ext cx="8813893" cy="4225953"/>
            <a:chOff x="185431" y="857250"/>
            <a:chExt cx="8813893" cy="4225953"/>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172" y="1136084"/>
              <a:ext cx="678211" cy="1106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482" y="2335641"/>
              <a:ext cx="698901" cy="1080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431" y="3350447"/>
              <a:ext cx="829003" cy="115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14434" y="1215379"/>
              <a:ext cx="2089033" cy="1061829"/>
            </a:xfrm>
            <a:prstGeom prst="rect">
              <a:avLst/>
            </a:prstGeom>
            <a:ln>
              <a:noFill/>
            </a:ln>
          </p:spPr>
          <p:txBody>
            <a:bodyPr wrap="none">
              <a:noAutofit/>
            </a:bodyPr>
            <a:lstStyle/>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Investment optimization</a:t>
              </a:r>
            </a:p>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Reduce operation cost</a:t>
              </a:r>
            </a:p>
            <a:p>
              <a:pPr marL="285750" indent="-285750" defTabSz="685800">
                <a:lnSpc>
                  <a:spcPct val="150000"/>
                </a:lnSpc>
                <a:buClr>
                  <a:srgbClr val="63666A"/>
                </a:buClr>
                <a:buFont typeface="Arial" panose="020B0604020202020204" pitchFamily="34" charset="0"/>
                <a:buChar char="•"/>
              </a:pPr>
              <a:endParaRPr lang="zh-CN" altLang="en-US" sz="1400" kern="0" dirty="0">
                <a:solidFill>
                  <a:srgbClr val="575757"/>
                </a:solidFill>
                <a:latin typeface="微软雅黑" panose="020B0503020204020204" pitchFamily="34" charset="-122"/>
                <a:ea typeface="微软雅黑" panose="020B0503020204020204" pitchFamily="34" charset="-122"/>
                <a:cs typeface="Arial" charset="0"/>
              </a:endParaRPr>
            </a:p>
          </p:txBody>
        </p:sp>
        <p:sp>
          <p:nvSpPr>
            <p:cNvPr id="8" name="Rectangle 7"/>
            <p:cNvSpPr/>
            <p:nvPr/>
          </p:nvSpPr>
          <p:spPr>
            <a:xfrm>
              <a:off x="1014434" y="2277208"/>
              <a:ext cx="2089033" cy="1061829"/>
            </a:xfrm>
            <a:prstGeom prst="rect">
              <a:avLst/>
            </a:prstGeom>
            <a:ln>
              <a:noFill/>
            </a:ln>
          </p:spPr>
          <p:txBody>
            <a:bodyPr wrap="none">
              <a:noAutofit/>
            </a:bodyPr>
            <a:lstStyle/>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Compliance with CFDA18</a:t>
              </a:r>
            </a:p>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Reduce Down</a:t>
              </a:r>
              <a:r>
                <a:rPr lang="zh-CN" altLang="en-US" sz="1400" kern="0" dirty="0">
                  <a:solidFill>
                    <a:srgbClr val="575757"/>
                  </a:solidFill>
                  <a:latin typeface="微软雅黑" panose="020B0503020204020204" pitchFamily="34" charset="-122"/>
                  <a:ea typeface="微软雅黑" panose="020B0503020204020204" pitchFamily="34" charset="-122"/>
                  <a:cs typeface="Arial" charset="0"/>
                </a:rPr>
                <a:t> </a:t>
              </a: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time</a:t>
              </a:r>
            </a:p>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Improve efficiency</a:t>
              </a:r>
              <a:endParaRPr lang="zh-CN" altLang="en-US" sz="1400" kern="0" dirty="0">
                <a:solidFill>
                  <a:srgbClr val="575757"/>
                </a:solidFill>
                <a:latin typeface="微软雅黑" panose="020B0503020204020204" pitchFamily="34" charset="-122"/>
                <a:ea typeface="微软雅黑" panose="020B0503020204020204" pitchFamily="34" charset="-122"/>
                <a:cs typeface="Arial" charset="0"/>
              </a:endParaRPr>
            </a:p>
          </p:txBody>
        </p:sp>
        <p:sp>
          <p:nvSpPr>
            <p:cNvPr id="9" name="Rectangle 8"/>
            <p:cNvSpPr/>
            <p:nvPr/>
          </p:nvSpPr>
          <p:spPr>
            <a:xfrm>
              <a:off x="1014434" y="3350447"/>
              <a:ext cx="2089033" cy="1061829"/>
            </a:xfrm>
            <a:prstGeom prst="rect">
              <a:avLst/>
            </a:prstGeom>
            <a:ln>
              <a:noFill/>
            </a:ln>
          </p:spPr>
          <p:txBody>
            <a:bodyPr wrap="none">
              <a:noAutofit/>
            </a:bodyPr>
            <a:lstStyle/>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Easy to get asset reports</a:t>
              </a:r>
            </a:p>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Data security and privacy</a:t>
              </a:r>
            </a:p>
            <a:p>
              <a:pPr marL="285750" indent="-285750" defTabSz="685800">
                <a:lnSpc>
                  <a:spcPct val="150000"/>
                </a:lnSpc>
                <a:buClr>
                  <a:srgbClr val="63666A"/>
                </a:buClr>
                <a:buFont typeface="Arial" panose="020B0604020202020204" pitchFamily="34" charset="0"/>
                <a:buChar char="•"/>
              </a:pPr>
              <a:r>
                <a:rPr lang="en-US" altLang="zh-CN" sz="1400" kern="0" dirty="0">
                  <a:solidFill>
                    <a:srgbClr val="575757"/>
                  </a:solidFill>
                  <a:latin typeface="微软雅黑" panose="020B0503020204020204" pitchFamily="34" charset="-122"/>
                  <a:ea typeface="微软雅黑" panose="020B0503020204020204" pitchFamily="34" charset="-122"/>
                  <a:cs typeface="Arial" charset="0"/>
                </a:rPr>
                <a:t>Collaboration anytime</a:t>
              </a:r>
            </a:p>
            <a:p>
              <a:pPr marL="285750" indent="-285750" defTabSz="685800">
                <a:lnSpc>
                  <a:spcPct val="150000"/>
                </a:lnSpc>
                <a:buClr>
                  <a:srgbClr val="63666A"/>
                </a:buClr>
                <a:buFont typeface="Arial" panose="020B0604020202020204" pitchFamily="34" charset="0"/>
                <a:buChar char="•"/>
              </a:pPr>
              <a:endParaRPr lang="zh-CN" altLang="en-US" sz="1400" kern="0" dirty="0">
                <a:solidFill>
                  <a:srgbClr val="575757"/>
                </a:solidFill>
                <a:latin typeface="微软雅黑" panose="020B0503020204020204" pitchFamily="34" charset="-122"/>
                <a:ea typeface="微软雅黑" panose="020B0503020204020204" pitchFamily="34" charset="-122"/>
                <a:cs typeface="Arial" charset="0"/>
              </a:endParaRPr>
            </a:p>
          </p:txBody>
        </p:sp>
        <p:sp>
          <p:nvSpPr>
            <p:cNvPr id="10" name="TextBox 9"/>
            <p:cNvSpPr txBox="1"/>
            <p:nvPr/>
          </p:nvSpPr>
          <p:spPr>
            <a:xfrm>
              <a:off x="3537857" y="857250"/>
              <a:ext cx="132805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CXO</a:t>
              </a:r>
              <a:endParaRPr lang="en-US" dirty="0">
                <a:latin typeface="微软雅黑" panose="020B0503020204020204" pitchFamily="34" charset="-122"/>
                <a:ea typeface="微软雅黑" panose="020B0503020204020204" pitchFamily="34" charset="-122"/>
              </a:endParaRPr>
            </a:p>
          </p:txBody>
        </p:sp>
        <p:sp>
          <p:nvSpPr>
            <p:cNvPr id="11" name="TextBox 10"/>
            <p:cNvSpPr txBox="1"/>
            <p:nvPr/>
          </p:nvSpPr>
          <p:spPr>
            <a:xfrm>
              <a:off x="5393870" y="875104"/>
              <a:ext cx="132805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BME</a:t>
              </a:r>
              <a:endParaRPr lang="en-US" dirty="0">
                <a:latin typeface="微软雅黑" panose="020B0503020204020204" pitchFamily="34" charset="-122"/>
                <a:ea typeface="微软雅黑" panose="020B0503020204020204" pitchFamily="34" charset="-122"/>
              </a:endParaRPr>
            </a:p>
          </p:txBody>
        </p:sp>
        <p:sp>
          <p:nvSpPr>
            <p:cNvPr id="12" name="TextBox 11"/>
            <p:cNvSpPr txBox="1"/>
            <p:nvPr/>
          </p:nvSpPr>
          <p:spPr>
            <a:xfrm>
              <a:off x="7307039" y="875104"/>
              <a:ext cx="132805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Clinic</a:t>
              </a:r>
              <a:endParaRPr lang="en-US" dirty="0">
                <a:latin typeface="微软雅黑" panose="020B0503020204020204" pitchFamily="34" charset="-122"/>
                <a:ea typeface="微软雅黑" panose="020B0503020204020204" pitchFamily="34" charset="-122"/>
              </a:endParaRPr>
            </a:p>
          </p:txBody>
        </p:sp>
        <p:sp>
          <p:nvSpPr>
            <p:cNvPr id="13" name="Rectangle 12"/>
            <p:cNvSpPr/>
            <p:nvPr/>
          </p:nvSpPr>
          <p:spPr>
            <a:xfrm>
              <a:off x="3103467" y="1219910"/>
              <a:ext cx="5762947" cy="3192366"/>
            </a:xfrm>
            <a:prstGeom prst="rect">
              <a:avLst/>
            </a:prstGeom>
            <a:ln>
              <a:noFill/>
            </a:ln>
          </p:spPr>
          <p:txBody>
            <a:bodyPr wrap="none">
              <a:noAutofit/>
            </a:bodyPr>
            <a:lstStyle/>
            <a:p>
              <a:pPr defTabSz="685800">
                <a:lnSpc>
                  <a:spcPct val="150000"/>
                </a:lnSpc>
                <a:buClr>
                  <a:srgbClr val="63666A"/>
                </a:buClr>
              </a:pPr>
              <a:endParaRPr lang="zh-CN" altLang="en-US" sz="1400" kern="0" dirty="0">
                <a:solidFill>
                  <a:srgbClr val="575757"/>
                </a:solidFill>
                <a:latin typeface="微软雅黑" panose="020B0503020204020204" pitchFamily="34" charset="-122"/>
                <a:ea typeface="微软雅黑" panose="020B0503020204020204" pitchFamily="34" charset="-122"/>
                <a:cs typeface="Arial" charset="0"/>
              </a:endParaRPr>
            </a:p>
          </p:txBody>
        </p:sp>
        <p:cxnSp>
          <p:nvCxnSpPr>
            <p:cNvPr id="14" name="Straight Connector 13"/>
            <p:cNvCxnSpPr/>
            <p:nvPr/>
          </p:nvCxnSpPr>
          <p:spPr>
            <a:xfrm>
              <a:off x="4985657" y="1226582"/>
              <a:ext cx="0" cy="3185694"/>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3766459" y="1296257"/>
              <a:ext cx="790585" cy="216000"/>
              <a:chOff x="3407228" y="1274485"/>
              <a:chExt cx="790585" cy="216000"/>
            </a:xfrm>
          </p:grpSpPr>
          <p:sp>
            <p:nvSpPr>
              <p:cNvPr id="98" name="Star: 5 Points 97"/>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9" name="Star: 5 Points 98"/>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0" name="Star: 5 Points 99"/>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6" name="Group 15"/>
            <p:cNvGrpSpPr/>
            <p:nvPr/>
          </p:nvGrpSpPr>
          <p:grpSpPr>
            <a:xfrm>
              <a:off x="3766459" y="1660065"/>
              <a:ext cx="790585" cy="216000"/>
              <a:chOff x="3407228" y="1274485"/>
              <a:chExt cx="790585" cy="216000"/>
            </a:xfrm>
          </p:grpSpPr>
          <p:sp>
            <p:nvSpPr>
              <p:cNvPr id="95" name="Star: 5 Points 94"/>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6" name="Star: 5 Points 95"/>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7" name="Star: 5 Points 96"/>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7" name="Group 16"/>
            <p:cNvGrpSpPr/>
            <p:nvPr/>
          </p:nvGrpSpPr>
          <p:grpSpPr>
            <a:xfrm>
              <a:off x="7718291" y="1658752"/>
              <a:ext cx="518448" cy="216000"/>
              <a:chOff x="3407228" y="1274485"/>
              <a:chExt cx="518448" cy="216000"/>
            </a:xfrm>
          </p:grpSpPr>
          <p:sp>
            <p:nvSpPr>
              <p:cNvPr id="93" name="Star: 5 Points 92"/>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4" name="Star: 5 Points 93"/>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cxnSp>
          <p:nvCxnSpPr>
            <p:cNvPr id="18" name="Straight Connector 17"/>
            <p:cNvCxnSpPr/>
            <p:nvPr/>
          </p:nvCxnSpPr>
          <p:spPr>
            <a:xfrm>
              <a:off x="1034142" y="2111830"/>
              <a:ext cx="7532915" cy="0"/>
            </a:xfrm>
            <a:prstGeom prst="line">
              <a:avLst/>
            </a:prstGeom>
            <a:ln w="6350"/>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3766459" y="2365847"/>
              <a:ext cx="790585" cy="216000"/>
              <a:chOff x="3407228" y="1274485"/>
              <a:chExt cx="790585" cy="216000"/>
            </a:xfrm>
          </p:grpSpPr>
          <p:sp>
            <p:nvSpPr>
              <p:cNvPr id="90" name="Star: 5 Points 89"/>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1" name="Star: 5 Points 90"/>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2" name="Star: 5 Points 91"/>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0" name="Group 19"/>
            <p:cNvGrpSpPr/>
            <p:nvPr/>
          </p:nvGrpSpPr>
          <p:grpSpPr>
            <a:xfrm>
              <a:off x="5647010" y="2592733"/>
              <a:ext cx="790585" cy="216000"/>
              <a:chOff x="3407228" y="1274485"/>
              <a:chExt cx="790585" cy="216000"/>
            </a:xfrm>
          </p:grpSpPr>
          <p:sp>
            <p:nvSpPr>
              <p:cNvPr id="87" name="Star: 5 Points 86"/>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8" name="Star: 5 Points 87"/>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9" name="Star: 5 Points 88"/>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1" name="Group 20"/>
            <p:cNvGrpSpPr/>
            <p:nvPr/>
          </p:nvGrpSpPr>
          <p:grpSpPr>
            <a:xfrm>
              <a:off x="7575774" y="2906874"/>
              <a:ext cx="790585" cy="216000"/>
              <a:chOff x="3407228" y="1274485"/>
              <a:chExt cx="790585" cy="216000"/>
            </a:xfrm>
          </p:grpSpPr>
          <p:sp>
            <p:nvSpPr>
              <p:cNvPr id="84" name="Star: 5 Points 83"/>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5" name="Star: 5 Points 84"/>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6" name="Star: 5 Points 85"/>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2" name="Group 21"/>
            <p:cNvGrpSpPr/>
            <p:nvPr/>
          </p:nvGrpSpPr>
          <p:grpSpPr>
            <a:xfrm>
              <a:off x="5662165" y="2332124"/>
              <a:ext cx="790585" cy="216000"/>
              <a:chOff x="3407228" y="1274485"/>
              <a:chExt cx="790585" cy="216000"/>
            </a:xfrm>
          </p:grpSpPr>
          <p:sp>
            <p:nvSpPr>
              <p:cNvPr id="81" name="Star: 5 Points 80"/>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2" name="Star: 5 Points 81"/>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3" name="Star: 5 Points 82"/>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3" name="Group 22"/>
            <p:cNvGrpSpPr/>
            <p:nvPr/>
          </p:nvGrpSpPr>
          <p:grpSpPr>
            <a:xfrm>
              <a:off x="7726998" y="2327542"/>
              <a:ext cx="518448" cy="216000"/>
              <a:chOff x="3407228" y="1274485"/>
              <a:chExt cx="518448" cy="216000"/>
            </a:xfrm>
          </p:grpSpPr>
          <p:sp>
            <p:nvSpPr>
              <p:cNvPr id="79" name="Star: 5 Points 78"/>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0" name="Star: 5 Points 79"/>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4" name="Group 23"/>
            <p:cNvGrpSpPr/>
            <p:nvPr/>
          </p:nvGrpSpPr>
          <p:grpSpPr>
            <a:xfrm>
              <a:off x="5662165" y="2897008"/>
              <a:ext cx="790585" cy="216000"/>
              <a:chOff x="3407228" y="1274485"/>
              <a:chExt cx="790585" cy="216000"/>
            </a:xfrm>
          </p:grpSpPr>
          <p:sp>
            <p:nvSpPr>
              <p:cNvPr id="76" name="Star: 5 Points 75"/>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7" name="Star: 5 Points 76"/>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8" name="Star: 5 Points 77"/>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5" name="Group 24"/>
            <p:cNvGrpSpPr/>
            <p:nvPr/>
          </p:nvGrpSpPr>
          <p:grpSpPr>
            <a:xfrm>
              <a:off x="5662165" y="4072251"/>
              <a:ext cx="790585" cy="216000"/>
              <a:chOff x="3407228" y="1274485"/>
              <a:chExt cx="790585" cy="216000"/>
            </a:xfrm>
          </p:grpSpPr>
          <p:sp>
            <p:nvSpPr>
              <p:cNvPr id="73" name="Star: 5 Points 72"/>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4" name="Star: 5 Points 73"/>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5" name="Star: 5 Points 74"/>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6" name="Group 25"/>
            <p:cNvGrpSpPr/>
            <p:nvPr/>
          </p:nvGrpSpPr>
          <p:grpSpPr>
            <a:xfrm>
              <a:off x="7590610" y="4072251"/>
              <a:ext cx="790585" cy="216000"/>
              <a:chOff x="3407228" y="1274485"/>
              <a:chExt cx="790585" cy="216000"/>
            </a:xfrm>
          </p:grpSpPr>
          <p:sp>
            <p:nvSpPr>
              <p:cNvPr id="70" name="Star: 5 Points 69"/>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1" name="Star: 5 Points 70"/>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2" name="Star: 5 Points 71"/>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7" name="Group 26"/>
            <p:cNvGrpSpPr/>
            <p:nvPr/>
          </p:nvGrpSpPr>
          <p:grpSpPr>
            <a:xfrm>
              <a:off x="5662165" y="3485701"/>
              <a:ext cx="2716187" cy="234131"/>
              <a:chOff x="3407228" y="1274485"/>
              <a:chExt cx="2716187" cy="234131"/>
            </a:xfrm>
          </p:grpSpPr>
          <p:sp>
            <p:nvSpPr>
              <p:cNvPr id="67" name="Star: 5 Points 66"/>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8" name="Star: 5 Points 67"/>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9" name="Star: 5 Points 68"/>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7" name="Star: 5 Points 106"/>
              <p:cNvSpPr/>
              <p:nvPr/>
            </p:nvSpPr>
            <p:spPr>
              <a:xfrm>
                <a:off x="5332830" y="1292616"/>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8" name="Star: 5 Points 107"/>
              <p:cNvSpPr/>
              <p:nvPr/>
            </p:nvSpPr>
            <p:spPr>
              <a:xfrm>
                <a:off x="5635278" y="1292616"/>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9" name="Star: 5 Points 108"/>
              <p:cNvSpPr/>
              <p:nvPr/>
            </p:nvSpPr>
            <p:spPr>
              <a:xfrm>
                <a:off x="5907415" y="1292616"/>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28" name="Group 27"/>
            <p:cNvGrpSpPr/>
            <p:nvPr/>
          </p:nvGrpSpPr>
          <p:grpSpPr>
            <a:xfrm>
              <a:off x="7710245" y="3762258"/>
              <a:ext cx="518448" cy="216000"/>
              <a:chOff x="3407228" y="1274485"/>
              <a:chExt cx="518448" cy="216000"/>
            </a:xfrm>
          </p:grpSpPr>
          <p:sp>
            <p:nvSpPr>
              <p:cNvPr id="65" name="Star: 5 Points 64"/>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6" name="Star: 5 Points 65"/>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30" name="Star: 5 Points 29"/>
            <p:cNvSpPr/>
            <p:nvPr/>
          </p:nvSpPr>
          <p:spPr>
            <a:xfrm>
              <a:off x="5751520" y="129970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cxnSp>
          <p:nvCxnSpPr>
            <p:cNvPr id="31" name="Straight Connector 30"/>
            <p:cNvCxnSpPr/>
            <p:nvPr/>
          </p:nvCxnSpPr>
          <p:spPr>
            <a:xfrm>
              <a:off x="1034142" y="3339037"/>
              <a:ext cx="7532915" cy="0"/>
            </a:xfrm>
            <a:prstGeom prst="line">
              <a:avLst/>
            </a:prstGeom>
            <a:ln w="6350"/>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034142" y="4477926"/>
              <a:ext cx="7532915" cy="0"/>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33" name="Star: 5 Points 32"/>
            <p:cNvSpPr/>
            <p:nvPr/>
          </p:nvSpPr>
          <p:spPr>
            <a:xfrm>
              <a:off x="8029446" y="1293581"/>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Star: 5 Points 33"/>
            <p:cNvSpPr/>
            <p:nvPr/>
          </p:nvSpPr>
          <p:spPr>
            <a:xfrm>
              <a:off x="3917331" y="2629677"/>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5" name="Star: 5 Points 34"/>
            <p:cNvSpPr/>
            <p:nvPr/>
          </p:nvSpPr>
          <p:spPr>
            <a:xfrm>
              <a:off x="4068907" y="2902471"/>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6" name="Star: 5 Points 35"/>
            <p:cNvSpPr/>
            <p:nvPr/>
          </p:nvSpPr>
          <p:spPr>
            <a:xfrm>
              <a:off x="4078742" y="4069512"/>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7" name="Star: 5 Points 36"/>
            <p:cNvSpPr/>
            <p:nvPr/>
          </p:nvSpPr>
          <p:spPr>
            <a:xfrm>
              <a:off x="7230837" y="4834580"/>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nvGrpSpPr>
            <p:cNvPr id="38" name="Group 37"/>
            <p:cNvGrpSpPr/>
            <p:nvPr/>
          </p:nvGrpSpPr>
          <p:grpSpPr>
            <a:xfrm>
              <a:off x="8208739" y="4834580"/>
              <a:ext cx="790585" cy="216000"/>
              <a:chOff x="3407228" y="1274485"/>
              <a:chExt cx="790585" cy="216000"/>
            </a:xfrm>
          </p:grpSpPr>
          <p:sp>
            <p:nvSpPr>
              <p:cNvPr id="60" name="Star: 5 Points 59"/>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1" name="Star: 5 Points 60"/>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2" name="Star: 5 Points 61"/>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cxnSp>
          <p:nvCxnSpPr>
            <p:cNvPr id="39" name="Straight Arrow Connector 38"/>
            <p:cNvCxnSpPr/>
            <p:nvPr/>
          </p:nvCxnSpPr>
          <p:spPr>
            <a:xfrm>
              <a:off x="7446837" y="4949742"/>
              <a:ext cx="761902"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319569" y="4852371"/>
              <a:ext cx="823307" cy="230832"/>
            </a:xfrm>
            <a:prstGeom prst="rect">
              <a:avLst/>
            </a:prstGeom>
            <a:noFill/>
          </p:spPr>
          <p:txBody>
            <a:bodyPr wrap="square" rtlCol="0">
              <a:spAutoFit/>
            </a:bodyPr>
            <a:lstStyle/>
            <a:p>
              <a:pPr algn="ctr"/>
              <a:r>
                <a:rPr lang="en-US" altLang="zh-CN" sz="900" dirty="0">
                  <a:latin typeface="微软雅黑" panose="020B0503020204020204" pitchFamily="34" charset="-122"/>
                  <a:ea typeface="微软雅黑" panose="020B0503020204020204" pitchFamily="34" charset="-122"/>
                </a:rPr>
                <a:t>degree</a:t>
              </a:r>
              <a:endParaRPr lang="en-US" sz="900" dirty="0">
                <a:latin typeface="微软雅黑" panose="020B0503020204020204" pitchFamily="34" charset="-122"/>
                <a:ea typeface="微软雅黑" panose="020B0503020204020204" pitchFamily="34" charset="-122"/>
              </a:endParaRPr>
            </a:p>
          </p:txBody>
        </p:sp>
        <p:grpSp>
          <p:nvGrpSpPr>
            <p:cNvPr id="41" name="Group 40"/>
            <p:cNvGrpSpPr/>
            <p:nvPr/>
          </p:nvGrpSpPr>
          <p:grpSpPr>
            <a:xfrm>
              <a:off x="5648772" y="1639572"/>
              <a:ext cx="790585" cy="216000"/>
              <a:chOff x="3407228" y="1274485"/>
              <a:chExt cx="790585" cy="216000"/>
            </a:xfrm>
          </p:grpSpPr>
          <p:sp>
            <p:nvSpPr>
              <p:cNvPr id="57" name="Star: 5 Points 56"/>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8" name="Star: 5 Points 57"/>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9" name="Star: 5 Points 58"/>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2" name="Group 41"/>
            <p:cNvGrpSpPr/>
            <p:nvPr/>
          </p:nvGrpSpPr>
          <p:grpSpPr>
            <a:xfrm>
              <a:off x="3930301" y="3467844"/>
              <a:ext cx="495706" cy="216361"/>
              <a:chOff x="3558028" y="1283077"/>
              <a:chExt cx="495706" cy="216361"/>
            </a:xfrm>
          </p:grpSpPr>
          <p:sp>
            <p:nvSpPr>
              <p:cNvPr id="55" name="Star: 5 Points 54"/>
              <p:cNvSpPr/>
              <p:nvPr/>
            </p:nvSpPr>
            <p:spPr>
              <a:xfrm>
                <a:off x="3558028" y="1283077"/>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6" name="Star: 5 Points 55"/>
              <p:cNvSpPr/>
              <p:nvPr/>
            </p:nvSpPr>
            <p:spPr>
              <a:xfrm>
                <a:off x="3837734" y="1283438"/>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3" name="Group 42"/>
            <p:cNvGrpSpPr/>
            <p:nvPr/>
          </p:nvGrpSpPr>
          <p:grpSpPr>
            <a:xfrm>
              <a:off x="3917683" y="3818511"/>
              <a:ext cx="518448" cy="216000"/>
              <a:chOff x="3407228" y="1274485"/>
              <a:chExt cx="518448" cy="216000"/>
            </a:xfrm>
          </p:grpSpPr>
          <p:sp>
            <p:nvSpPr>
              <p:cNvPr id="52" name="Star: 5 Points 51"/>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3" name="Star: 5 Points 52"/>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4" name="Group 43"/>
            <p:cNvGrpSpPr/>
            <p:nvPr/>
          </p:nvGrpSpPr>
          <p:grpSpPr>
            <a:xfrm>
              <a:off x="5673366" y="3795921"/>
              <a:ext cx="790585" cy="216000"/>
              <a:chOff x="3407228" y="1274485"/>
              <a:chExt cx="790585" cy="216000"/>
            </a:xfrm>
          </p:grpSpPr>
          <p:sp>
            <p:nvSpPr>
              <p:cNvPr id="49" name="Star: 5 Points 48"/>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0" name="Star: 5 Points 49"/>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Star: 5 Points 50"/>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5" name="Group 44"/>
            <p:cNvGrpSpPr/>
            <p:nvPr/>
          </p:nvGrpSpPr>
          <p:grpSpPr>
            <a:xfrm>
              <a:off x="7590610" y="2614853"/>
              <a:ext cx="790585" cy="216000"/>
              <a:chOff x="3407228" y="1274485"/>
              <a:chExt cx="790585" cy="216000"/>
            </a:xfrm>
          </p:grpSpPr>
          <p:sp>
            <p:nvSpPr>
              <p:cNvPr id="46" name="Star: 5 Points 45"/>
              <p:cNvSpPr/>
              <p:nvPr/>
            </p:nvSpPr>
            <p:spPr>
              <a:xfrm>
                <a:off x="3407228"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7" name="Star: 5 Points 46"/>
              <p:cNvSpPr/>
              <p:nvPr/>
            </p:nvSpPr>
            <p:spPr>
              <a:xfrm>
                <a:off x="3709676"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8" name="Star: 5 Points 47"/>
              <p:cNvSpPr/>
              <p:nvPr/>
            </p:nvSpPr>
            <p:spPr>
              <a:xfrm>
                <a:off x="3981813" y="1274485"/>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104" name="Star: 5 Points 103"/>
            <p:cNvSpPr/>
            <p:nvPr/>
          </p:nvSpPr>
          <p:spPr>
            <a:xfrm>
              <a:off x="6036529" y="1288172"/>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5" name="Star: 5 Points 104"/>
            <p:cNvSpPr/>
            <p:nvPr/>
          </p:nvSpPr>
          <p:spPr>
            <a:xfrm>
              <a:off x="7711209" y="1307632"/>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0" name="Star: 5 Points 109"/>
            <p:cNvSpPr/>
            <p:nvPr/>
          </p:nvSpPr>
          <p:spPr>
            <a:xfrm>
              <a:off x="4210590" y="2629677"/>
              <a:ext cx="216000" cy="216000"/>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
        <p:nvSpPr>
          <p:cNvPr id="2" name="TextBox 1"/>
          <p:cNvSpPr txBox="1"/>
          <p:nvPr/>
        </p:nvSpPr>
        <p:spPr>
          <a:xfrm>
            <a:off x="241038" y="1779662"/>
            <a:ext cx="678211" cy="215444"/>
          </a:xfrm>
          <a:prstGeom prst="rect">
            <a:avLst/>
          </a:prstGeom>
          <a:solidFill>
            <a:schemeClr val="bg1"/>
          </a:solidFill>
        </p:spPr>
        <p:txBody>
          <a:bodyPr wrap="square" lIns="0" tIns="0" rIns="0" bIns="0" rtlCol="0">
            <a:spAutoFit/>
          </a:bodyPr>
          <a:lstStyle/>
          <a:p>
            <a:pPr algn="ctr"/>
            <a:r>
              <a:rPr lang="en-US" sz="1400" dirty="0">
                <a:solidFill>
                  <a:schemeClr val="accent2"/>
                </a:solidFill>
              </a:rPr>
              <a:t>Cost</a:t>
            </a:r>
          </a:p>
        </p:txBody>
      </p:sp>
      <p:sp>
        <p:nvSpPr>
          <p:cNvPr id="102" name="TextBox 101"/>
          <p:cNvSpPr txBox="1"/>
          <p:nvPr/>
        </p:nvSpPr>
        <p:spPr>
          <a:xfrm>
            <a:off x="241038" y="2933636"/>
            <a:ext cx="678211" cy="215444"/>
          </a:xfrm>
          <a:prstGeom prst="rect">
            <a:avLst/>
          </a:prstGeom>
          <a:solidFill>
            <a:schemeClr val="bg1"/>
          </a:solidFill>
        </p:spPr>
        <p:txBody>
          <a:bodyPr wrap="square" lIns="0" tIns="0" rIns="0" bIns="0" rtlCol="0">
            <a:spAutoFit/>
          </a:bodyPr>
          <a:lstStyle/>
          <a:p>
            <a:pPr algn="ctr"/>
            <a:r>
              <a:rPr lang="en-US" sz="1400" dirty="0">
                <a:solidFill>
                  <a:schemeClr val="accent2"/>
                </a:solidFill>
              </a:rPr>
              <a:t>Quality</a:t>
            </a:r>
          </a:p>
        </p:txBody>
      </p:sp>
      <p:sp>
        <p:nvSpPr>
          <p:cNvPr id="103" name="TextBox 102"/>
          <p:cNvSpPr txBox="1"/>
          <p:nvPr/>
        </p:nvSpPr>
        <p:spPr>
          <a:xfrm>
            <a:off x="241038" y="3982866"/>
            <a:ext cx="678211" cy="215444"/>
          </a:xfrm>
          <a:prstGeom prst="rect">
            <a:avLst/>
          </a:prstGeom>
          <a:solidFill>
            <a:schemeClr val="bg1"/>
          </a:solidFill>
        </p:spPr>
        <p:txBody>
          <a:bodyPr wrap="square" lIns="0" tIns="0" rIns="0" bIns="0" rtlCol="0">
            <a:spAutoFit/>
          </a:bodyPr>
          <a:lstStyle/>
          <a:p>
            <a:pPr algn="ctr"/>
            <a:r>
              <a:rPr lang="en-US" sz="1400" dirty="0">
                <a:solidFill>
                  <a:schemeClr val="accent2"/>
                </a:solidFill>
              </a:rPr>
              <a:t>Access</a:t>
            </a:r>
          </a:p>
        </p:txBody>
      </p:sp>
    </p:spTree>
    <p:extLst>
      <p:ext uri="{BB962C8B-B14F-4D97-AF65-F5344CB8AC3E}">
        <p14:creationId xmlns:p14="http://schemas.microsoft.com/office/powerpoint/2010/main" val="79551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a:spLocks noGrp="1"/>
          </p:cNvSpPr>
          <p:nvPr>
            <p:ph type="title"/>
          </p:nvPr>
        </p:nvSpPr>
        <p:spPr>
          <a:xfrm>
            <a:off x="68935" y="195486"/>
            <a:ext cx="8349981" cy="534946"/>
          </a:xfrm>
        </p:spPr>
        <p:txBody>
          <a:bodyPr/>
          <a:lstStyle/>
          <a:p>
            <a:r>
              <a:rPr lang="en-US" sz="3200" dirty="0"/>
              <a:t>Target Customer</a:t>
            </a:r>
          </a:p>
        </p:txBody>
      </p:sp>
      <p:grpSp>
        <p:nvGrpSpPr>
          <p:cNvPr id="8" name="组合 66"/>
          <p:cNvGrpSpPr/>
          <p:nvPr/>
        </p:nvGrpSpPr>
        <p:grpSpPr>
          <a:xfrm>
            <a:off x="3392612" y="739040"/>
            <a:ext cx="3067798" cy="3830179"/>
            <a:chOff x="111555" y="1609282"/>
            <a:chExt cx="3067797" cy="3728890"/>
          </a:xfrm>
        </p:grpSpPr>
        <p:grpSp>
          <p:nvGrpSpPr>
            <p:cNvPr id="9" name="组合 58"/>
            <p:cNvGrpSpPr/>
            <p:nvPr/>
          </p:nvGrpSpPr>
          <p:grpSpPr>
            <a:xfrm>
              <a:off x="218291" y="1609282"/>
              <a:ext cx="2961061" cy="3728890"/>
              <a:chOff x="400214" y="1764881"/>
              <a:chExt cx="2224689" cy="3081727"/>
            </a:xfrm>
          </p:grpSpPr>
          <p:sp>
            <p:nvSpPr>
              <p:cNvPr id="20" name="AutoShape 43"/>
              <p:cNvSpPr>
                <a:spLocks noChangeArrowheads="1"/>
              </p:cNvSpPr>
              <p:nvPr/>
            </p:nvSpPr>
            <p:spPr bwMode="auto">
              <a:xfrm>
                <a:off x="400214" y="1764881"/>
                <a:ext cx="2224689" cy="3081726"/>
              </a:xfrm>
              <a:prstGeom prst="triangle">
                <a:avLst>
                  <a:gd name="adj" fmla="val 50000"/>
                </a:avLst>
              </a:prstGeom>
              <a:solidFill>
                <a:srgbClr val="C00000"/>
              </a:solidFill>
              <a:ln w="9525">
                <a:solidFill>
                  <a:srgbClr val="C0C0C0"/>
                </a:solidFill>
                <a:miter lim="800000"/>
                <a:headEnd/>
                <a:tailEnd/>
              </a:ln>
              <a:effectLst/>
            </p:spPr>
            <p:txBody>
              <a:bodyPr wrap="none" anchor="ctr"/>
              <a:lstStyle/>
              <a:p>
                <a:pPr algn="ctr" defTabSz="685800">
                  <a:defRPr/>
                </a:pPr>
                <a:endParaRPr lang="zh-CN" altLang="zh-CN" sz="1200" kern="0">
                  <a:solidFill>
                    <a:srgbClr val="1E4191"/>
                  </a:solidFill>
                </a:endParaRPr>
              </a:p>
            </p:txBody>
          </p:sp>
          <p:sp>
            <p:nvSpPr>
              <p:cNvPr id="21" name="AutoShape 48"/>
              <p:cNvSpPr>
                <a:spLocks noChangeArrowheads="1"/>
              </p:cNvSpPr>
              <p:nvPr/>
            </p:nvSpPr>
            <p:spPr bwMode="auto">
              <a:xfrm flipH="1">
                <a:off x="406588" y="1782189"/>
                <a:ext cx="1107564" cy="3064419"/>
              </a:xfrm>
              <a:prstGeom prst="rtTriangle">
                <a:avLst/>
              </a:prstGeom>
              <a:solidFill>
                <a:srgbClr val="C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zh-CN" altLang="zh-CN" sz="1200" kern="0">
                  <a:solidFill>
                    <a:srgbClr val="1E4191"/>
                  </a:solidFill>
                </a:endParaRPr>
              </a:p>
            </p:txBody>
          </p:sp>
          <p:sp>
            <p:nvSpPr>
              <p:cNvPr id="22" name="AutoShape 45"/>
              <p:cNvSpPr>
                <a:spLocks noChangeArrowheads="1"/>
              </p:cNvSpPr>
              <p:nvPr/>
            </p:nvSpPr>
            <p:spPr bwMode="auto">
              <a:xfrm>
                <a:off x="827408" y="1774244"/>
                <a:ext cx="1370305" cy="1890552"/>
              </a:xfrm>
              <a:prstGeom prst="triangle">
                <a:avLst>
                  <a:gd name="adj" fmla="val 50000"/>
                </a:avLst>
              </a:prstGeom>
              <a:solidFill>
                <a:srgbClr val="00B05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zh-CN" altLang="zh-CN" sz="1200" kern="0">
                  <a:solidFill>
                    <a:srgbClr val="1E4191"/>
                  </a:solidFill>
                </a:endParaRPr>
              </a:p>
            </p:txBody>
          </p:sp>
          <p:sp>
            <p:nvSpPr>
              <p:cNvPr id="23" name="AutoShape 46"/>
              <p:cNvSpPr>
                <a:spLocks noChangeArrowheads="1"/>
              </p:cNvSpPr>
              <p:nvPr/>
            </p:nvSpPr>
            <p:spPr bwMode="auto">
              <a:xfrm>
                <a:off x="1157012" y="1775402"/>
                <a:ext cx="721722" cy="995566"/>
              </a:xfrm>
              <a:prstGeom prst="triangle">
                <a:avLst>
                  <a:gd name="adj" fmla="val 50000"/>
                </a:avLst>
              </a:prstGeom>
              <a:solidFill>
                <a:srgbClr val="00B05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zh-CN" altLang="zh-CN" sz="1200" kern="0">
                  <a:solidFill>
                    <a:srgbClr val="1E4191"/>
                  </a:solidFill>
                </a:endParaRPr>
              </a:p>
            </p:txBody>
          </p:sp>
          <p:sp>
            <p:nvSpPr>
              <p:cNvPr id="24" name="AutoShape 47"/>
              <p:cNvSpPr>
                <a:spLocks noChangeArrowheads="1"/>
              </p:cNvSpPr>
              <p:nvPr/>
            </p:nvSpPr>
            <p:spPr bwMode="auto">
              <a:xfrm>
                <a:off x="1341960" y="1776559"/>
                <a:ext cx="344386" cy="472315"/>
              </a:xfrm>
              <a:prstGeom prst="triangle">
                <a:avLst>
                  <a:gd name="adj" fmla="val 50000"/>
                </a:avLst>
              </a:prstGeom>
              <a:solidFill>
                <a:srgbClr val="FFFF0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800">
                  <a:defRPr/>
                </a:pPr>
                <a:endParaRPr lang="zh-CN" altLang="zh-CN" sz="1200" kern="0" dirty="0">
                  <a:solidFill>
                    <a:srgbClr val="1E4191"/>
                  </a:solidFill>
                </a:endParaRPr>
              </a:p>
            </p:txBody>
          </p:sp>
        </p:grpSp>
        <p:sp>
          <p:nvSpPr>
            <p:cNvPr id="10" name="Rectangle 50"/>
            <p:cNvSpPr>
              <a:spLocks noChangeArrowheads="1"/>
            </p:cNvSpPr>
            <p:nvPr/>
          </p:nvSpPr>
          <p:spPr bwMode="auto">
            <a:xfrm>
              <a:off x="817143" y="1730779"/>
              <a:ext cx="866384" cy="41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685800" eaLnBrk="0" fontAlgn="base" hangingPunct="0">
                <a:lnSpc>
                  <a:spcPct val="90000"/>
                </a:lnSpc>
                <a:spcBef>
                  <a:spcPct val="0"/>
                </a:spcBef>
                <a:spcAft>
                  <a:spcPct val="0"/>
                </a:spcAft>
                <a:defRPr/>
              </a:pPr>
              <a:r>
                <a:rPr lang="en-US" altLang="zh-CN" sz="1200" kern="0" dirty="0">
                  <a:solidFill>
                    <a:schemeClr val="tx2"/>
                  </a:solidFill>
                  <a:ea typeface="宋体" charset="-122"/>
                </a:rPr>
                <a:t>Academic</a:t>
              </a:r>
            </a:p>
            <a:p>
              <a:pPr algn="ctr" defTabSz="685800" eaLnBrk="0" fontAlgn="base" hangingPunct="0">
                <a:lnSpc>
                  <a:spcPct val="90000"/>
                </a:lnSpc>
                <a:spcBef>
                  <a:spcPct val="0"/>
                </a:spcBef>
                <a:spcAft>
                  <a:spcPct val="0"/>
                </a:spcAft>
                <a:defRPr/>
              </a:pPr>
              <a:r>
                <a:rPr lang="en-US" altLang="zh-CN" sz="1200" kern="0" dirty="0">
                  <a:solidFill>
                    <a:schemeClr val="tx2"/>
                  </a:solidFill>
                  <a:ea typeface="宋体" charset="-122"/>
                </a:rPr>
                <a:t>(~100)</a:t>
              </a:r>
            </a:p>
          </p:txBody>
        </p:sp>
        <p:sp>
          <p:nvSpPr>
            <p:cNvPr id="11" name="Rectangle 51"/>
            <p:cNvSpPr>
              <a:spLocks noChangeArrowheads="1"/>
            </p:cNvSpPr>
            <p:nvPr/>
          </p:nvSpPr>
          <p:spPr bwMode="auto">
            <a:xfrm>
              <a:off x="422347" y="2419226"/>
              <a:ext cx="997199" cy="25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685800" eaLnBrk="0" fontAlgn="base" hangingPunct="0">
                <a:lnSpc>
                  <a:spcPct val="90000"/>
                </a:lnSpc>
                <a:spcBef>
                  <a:spcPct val="0"/>
                </a:spcBef>
                <a:spcAft>
                  <a:spcPct val="0"/>
                </a:spcAft>
                <a:defRPr/>
              </a:pPr>
              <a:r>
                <a:rPr lang="en-US" altLang="zh-CN" sz="1200" kern="0" dirty="0">
                  <a:solidFill>
                    <a:srgbClr val="0D1C3D"/>
                  </a:solidFill>
                  <a:ea typeface="宋体" charset="-122"/>
                </a:rPr>
                <a:t>(~2000)</a:t>
              </a:r>
            </a:p>
          </p:txBody>
        </p:sp>
        <p:sp>
          <p:nvSpPr>
            <p:cNvPr id="12" name="Text Box 55"/>
            <p:cNvSpPr txBox="1">
              <a:spLocks noChangeArrowheads="1"/>
            </p:cNvSpPr>
            <p:nvPr/>
          </p:nvSpPr>
          <p:spPr bwMode="auto">
            <a:xfrm>
              <a:off x="1869611" y="4513577"/>
              <a:ext cx="1024229" cy="269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eaLnBrk="0" fontAlgn="base" hangingPunct="0">
                <a:spcBef>
                  <a:spcPct val="50000"/>
                </a:spcBef>
                <a:spcAft>
                  <a:spcPct val="0"/>
                </a:spcAft>
                <a:defRPr/>
              </a:pPr>
              <a:r>
                <a:rPr lang="en-US" altLang="zh-CN" sz="1200" kern="0" dirty="0">
                  <a:solidFill>
                    <a:srgbClr val="FFFFFF"/>
                  </a:solidFill>
                  <a:ea typeface="宋体" charset="-122"/>
                </a:rPr>
                <a:t>(~60K)</a:t>
              </a:r>
            </a:p>
          </p:txBody>
        </p:sp>
        <p:sp>
          <p:nvSpPr>
            <p:cNvPr id="13" name="Text Box 54"/>
            <p:cNvSpPr txBox="1">
              <a:spLocks noChangeArrowheads="1"/>
            </p:cNvSpPr>
            <p:nvPr/>
          </p:nvSpPr>
          <p:spPr bwMode="auto">
            <a:xfrm>
              <a:off x="841714" y="3497663"/>
              <a:ext cx="809269" cy="73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defPPr>
                <a:defRPr lang="en-US"/>
              </a:defPPr>
              <a:lvl1pPr algn="ctr">
                <a:lnSpc>
                  <a:spcPct val="90000"/>
                </a:lnSpc>
                <a:defRPr sz="1200">
                  <a:solidFill>
                    <a:srgbClr val="0D1C3D"/>
                  </a:solidFill>
                  <a:ea typeface="宋体" charset="-122"/>
                </a:defRPr>
              </a:lvl1pPr>
            </a:lstStyle>
            <a:p>
              <a:pPr defTabSz="685800">
                <a:defRPr/>
              </a:pPr>
              <a:r>
                <a:rPr lang="en-US" altLang="zh-CN" kern="0" dirty="0">
                  <a:solidFill>
                    <a:schemeClr val="bg1"/>
                  </a:solidFill>
                </a:rPr>
                <a:t>Enterprise &amp; Private</a:t>
              </a:r>
            </a:p>
            <a:p>
              <a:pPr defTabSz="685800">
                <a:defRPr/>
              </a:pPr>
              <a:r>
                <a:rPr lang="en-US" altLang="zh-CN" kern="0" dirty="0">
                  <a:solidFill>
                    <a:schemeClr val="bg1"/>
                  </a:solidFill>
                </a:rPr>
                <a:t>(~13000) </a:t>
              </a:r>
              <a:br>
                <a:rPr lang="en-US" altLang="zh-CN" kern="0" dirty="0">
                  <a:solidFill>
                    <a:schemeClr val="bg1"/>
                  </a:solidFill>
                </a:rPr>
              </a:br>
              <a:endParaRPr lang="en-US" altLang="zh-CN" kern="0" dirty="0">
                <a:solidFill>
                  <a:schemeClr val="bg1"/>
                </a:solidFill>
              </a:endParaRPr>
            </a:p>
          </p:txBody>
        </p:sp>
        <p:cxnSp>
          <p:nvCxnSpPr>
            <p:cNvPr id="14" name="Straight Connector 30"/>
            <p:cNvCxnSpPr>
              <a:endCxn id="24" idx="0"/>
            </p:cNvCxnSpPr>
            <p:nvPr/>
          </p:nvCxnSpPr>
          <p:spPr bwMode="auto">
            <a:xfrm>
              <a:off x="213105" y="1616093"/>
              <a:ext cx="1487839" cy="7319"/>
            </a:xfrm>
            <a:prstGeom prst="line">
              <a:avLst/>
            </a:prstGeom>
            <a:solidFill>
              <a:srgbClr val="9B50D7"/>
            </a:solidFill>
            <a:ln w="9525" cap="flat" cmpd="sng" algn="ctr">
              <a:solidFill>
                <a:srgbClr val="FFFFFF">
                  <a:lumMod val="75000"/>
                </a:srgb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111555" y="3998568"/>
              <a:ext cx="775171" cy="269674"/>
            </a:xfrm>
            <a:prstGeom prst="rect">
              <a:avLst/>
            </a:prstGeom>
            <a:noFill/>
          </p:spPr>
          <p:txBody>
            <a:bodyPr wrap="square" rtlCol="0">
              <a:spAutoFit/>
            </a:bodyPr>
            <a:lstStyle/>
            <a:p>
              <a:pPr defTabSz="685800" fontAlgn="base">
                <a:spcBef>
                  <a:spcPct val="0"/>
                </a:spcBef>
                <a:spcAft>
                  <a:spcPct val="0"/>
                </a:spcAft>
                <a:defRPr/>
              </a:pPr>
              <a:r>
                <a:rPr lang="en-US" sz="1200" kern="0" dirty="0">
                  <a:solidFill>
                    <a:srgbClr val="1E4191"/>
                  </a:solidFill>
                  <a:cs typeface="Arial" pitchFamily="34" charset="0"/>
                </a:rPr>
                <a:t>L1/0</a:t>
              </a:r>
            </a:p>
          </p:txBody>
        </p:sp>
        <p:sp>
          <p:nvSpPr>
            <p:cNvPr id="16" name="TextBox 15"/>
            <p:cNvSpPr txBox="1"/>
            <p:nvPr/>
          </p:nvSpPr>
          <p:spPr>
            <a:xfrm>
              <a:off x="129745" y="3277404"/>
              <a:ext cx="775171" cy="269674"/>
            </a:xfrm>
            <a:prstGeom prst="rect">
              <a:avLst/>
            </a:prstGeom>
            <a:noFill/>
          </p:spPr>
          <p:txBody>
            <a:bodyPr wrap="square" rtlCol="0">
              <a:spAutoFit/>
            </a:bodyPr>
            <a:lstStyle/>
            <a:p>
              <a:pPr defTabSz="685800" fontAlgn="base">
                <a:spcBef>
                  <a:spcPct val="0"/>
                </a:spcBef>
                <a:spcAft>
                  <a:spcPct val="0"/>
                </a:spcAft>
                <a:defRPr/>
              </a:pPr>
              <a:r>
                <a:rPr lang="en-US" sz="1200" kern="0" dirty="0">
                  <a:solidFill>
                    <a:srgbClr val="1E4191"/>
                  </a:solidFill>
                  <a:cs typeface="Arial" pitchFamily="34" charset="0"/>
                </a:rPr>
                <a:t>L2</a:t>
              </a:r>
            </a:p>
          </p:txBody>
        </p:sp>
        <p:sp>
          <p:nvSpPr>
            <p:cNvPr id="17" name="TextBox 16"/>
            <p:cNvSpPr txBox="1"/>
            <p:nvPr/>
          </p:nvSpPr>
          <p:spPr>
            <a:xfrm>
              <a:off x="129745" y="2099964"/>
              <a:ext cx="775171" cy="269674"/>
            </a:xfrm>
            <a:prstGeom prst="rect">
              <a:avLst/>
            </a:prstGeom>
            <a:noFill/>
          </p:spPr>
          <p:txBody>
            <a:bodyPr wrap="square" rtlCol="0">
              <a:spAutoFit/>
            </a:bodyPr>
            <a:lstStyle/>
            <a:p>
              <a:pPr defTabSz="685800" fontAlgn="base">
                <a:spcBef>
                  <a:spcPct val="0"/>
                </a:spcBef>
                <a:spcAft>
                  <a:spcPct val="0"/>
                </a:spcAft>
                <a:defRPr/>
              </a:pPr>
              <a:r>
                <a:rPr lang="en-US" sz="1200" kern="0" dirty="0">
                  <a:solidFill>
                    <a:srgbClr val="1E4191"/>
                  </a:solidFill>
                  <a:cs typeface="Arial" pitchFamily="34" charset="0"/>
                </a:rPr>
                <a:t>L3</a:t>
              </a:r>
            </a:p>
          </p:txBody>
        </p:sp>
        <p:cxnSp>
          <p:nvCxnSpPr>
            <p:cNvPr id="18" name="Straight Connector 34"/>
            <p:cNvCxnSpPr/>
            <p:nvPr/>
          </p:nvCxnSpPr>
          <p:spPr bwMode="auto">
            <a:xfrm>
              <a:off x="213105" y="2823431"/>
              <a:ext cx="2035893" cy="3217"/>
            </a:xfrm>
            <a:prstGeom prst="line">
              <a:avLst/>
            </a:prstGeom>
            <a:solidFill>
              <a:srgbClr val="9B50D7"/>
            </a:solidFill>
            <a:ln w="9525" cap="flat" cmpd="sng" algn="ctr">
              <a:solidFill>
                <a:srgbClr val="FFFFFF">
                  <a:lumMod val="75000"/>
                </a:srgb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35"/>
            <p:cNvCxnSpPr/>
            <p:nvPr/>
          </p:nvCxnSpPr>
          <p:spPr bwMode="auto">
            <a:xfrm>
              <a:off x="213105" y="3908179"/>
              <a:ext cx="2425781" cy="0"/>
            </a:xfrm>
            <a:prstGeom prst="line">
              <a:avLst/>
            </a:prstGeom>
            <a:solidFill>
              <a:srgbClr val="9B50D7"/>
            </a:solidFill>
            <a:ln w="9525" cap="flat" cmpd="sng" algn="ctr">
              <a:solidFill>
                <a:srgbClr val="FFFFFF">
                  <a:lumMod val="75000"/>
                </a:srgb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Box 24"/>
          <p:cNvSpPr txBox="1"/>
          <p:nvPr/>
        </p:nvSpPr>
        <p:spPr>
          <a:xfrm>
            <a:off x="5297480" y="2993600"/>
            <a:ext cx="184731" cy="323165"/>
          </a:xfrm>
          <a:prstGeom prst="rect">
            <a:avLst/>
          </a:prstGeom>
          <a:noFill/>
        </p:spPr>
        <p:txBody>
          <a:bodyPr wrap="none" rtlCol="0">
            <a:spAutoFit/>
          </a:bodyPr>
          <a:lstStyle/>
          <a:p>
            <a:pPr defTabSz="685800" eaLnBrk="0" fontAlgn="base" hangingPunct="0">
              <a:spcBef>
                <a:spcPct val="0"/>
              </a:spcBef>
              <a:spcAft>
                <a:spcPct val="0"/>
              </a:spcAft>
              <a:defRPr/>
            </a:pPr>
            <a:endParaRPr lang="en-US" sz="750" kern="0" dirty="0">
              <a:solidFill>
                <a:srgbClr val="1E4191"/>
              </a:solidFill>
            </a:endParaRPr>
          </a:p>
          <a:p>
            <a:pPr defTabSz="685800" eaLnBrk="0" fontAlgn="base" hangingPunct="0">
              <a:spcBef>
                <a:spcPct val="0"/>
              </a:spcBef>
              <a:spcAft>
                <a:spcPct val="0"/>
              </a:spcAft>
              <a:defRPr/>
            </a:pPr>
            <a:endParaRPr lang="en-AU" sz="750" kern="0" dirty="0">
              <a:solidFill>
                <a:srgbClr val="1E4191"/>
              </a:solidFill>
            </a:endParaRPr>
          </a:p>
        </p:txBody>
      </p:sp>
      <p:grpSp>
        <p:nvGrpSpPr>
          <p:cNvPr id="26" name="Group 25"/>
          <p:cNvGrpSpPr/>
          <p:nvPr/>
        </p:nvGrpSpPr>
        <p:grpSpPr>
          <a:xfrm>
            <a:off x="467544" y="1878077"/>
            <a:ext cx="1611793" cy="730600"/>
            <a:chOff x="159799" y="1278385"/>
            <a:chExt cx="2006126" cy="1086421"/>
          </a:xfrm>
        </p:grpSpPr>
        <p:grpSp>
          <p:nvGrpSpPr>
            <p:cNvPr id="27" name="Group 26"/>
            <p:cNvGrpSpPr/>
            <p:nvPr/>
          </p:nvGrpSpPr>
          <p:grpSpPr>
            <a:xfrm>
              <a:off x="159799" y="1926907"/>
              <a:ext cx="2006126" cy="437899"/>
              <a:chOff x="160369" y="1926907"/>
              <a:chExt cx="1712703" cy="437899"/>
            </a:xfrm>
          </p:grpSpPr>
          <p:sp>
            <p:nvSpPr>
              <p:cNvPr id="34" name="Rectangle 33"/>
              <p:cNvSpPr/>
              <p:nvPr/>
            </p:nvSpPr>
            <p:spPr>
              <a:xfrm>
                <a:off x="160369" y="1926907"/>
                <a:ext cx="666843" cy="338668"/>
              </a:xfrm>
              <a:prstGeom prst="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35" name="TextBox 34"/>
              <p:cNvSpPr txBox="1"/>
              <p:nvPr/>
            </p:nvSpPr>
            <p:spPr>
              <a:xfrm>
                <a:off x="919603" y="1975785"/>
                <a:ext cx="953469" cy="389021"/>
              </a:xfrm>
              <a:prstGeom prst="rect">
                <a:avLst/>
              </a:prstGeom>
              <a:noFill/>
            </p:spPr>
            <p:txBody>
              <a:bodyPr wrap="square" rtlCol="0" anchor="ctr">
                <a:spAutoFit/>
              </a:bodyPr>
              <a:lstStyle/>
              <a:p>
                <a:r>
                  <a:rPr lang="en-US" sz="1100"/>
                  <a:t>Priority 3</a:t>
                </a:r>
                <a:endParaRPr lang="en-US" sz="1100" dirty="0"/>
              </a:p>
            </p:txBody>
          </p:sp>
        </p:grpSp>
        <p:grpSp>
          <p:nvGrpSpPr>
            <p:cNvPr id="28" name="Group 27"/>
            <p:cNvGrpSpPr/>
            <p:nvPr/>
          </p:nvGrpSpPr>
          <p:grpSpPr>
            <a:xfrm>
              <a:off x="159799" y="1278385"/>
              <a:ext cx="2006126" cy="737034"/>
              <a:chOff x="160369" y="1627771"/>
              <a:chExt cx="1712703" cy="737034"/>
            </a:xfrm>
          </p:grpSpPr>
          <p:sp>
            <p:nvSpPr>
              <p:cNvPr id="32" name="Rectangle 31"/>
              <p:cNvSpPr/>
              <p:nvPr/>
            </p:nvSpPr>
            <p:spPr>
              <a:xfrm>
                <a:off x="160369" y="1627771"/>
                <a:ext cx="666045" cy="338667"/>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33" name="TextBox 32"/>
              <p:cNvSpPr txBox="1"/>
              <p:nvPr/>
            </p:nvSpPr>
            <p:spPr>
              <a:xfrm>
                <a:off x="919603" y="1975785"/>
                <a:ext cx="953469" cy="389020"/>
              </a:xfrm>
              <a:prstGeom prst="rect">
                <a:avLst/>
              </a:prstGeom>
              <a:noFill/>
            </p:spPr>
            <p:txBody>
              <a:bodyPr wrap="square" rtlCol="0" anchor="ctr">
                <a:spAutoFit/>
              </a:bodyPr>
              <a:lstStyle/>
              <a:p>
                <a:r>
                  <a:rPr lang="en-US" sz="1100" dirty="0"/>
                  <a:t>Priority 2</a:t>
                </a:r>
              </a:p>
            </p:txBody>
          </p:sp>
        </p:grpSp>
        <p:grpSp>
          <p:nvGrpSpPr>
            <p:cNvPr id="29" name="Group 28"/>
            <p:cNvGrpSpPr/>
            <p:nvPr/>
          </p:nvGrpSpPr>
          <p:grpSpPr>
            <a:xfrm>
              <a:off x="159799" y="1280404"/>
              <a:ext cx="2006126" cy="677146"/>
              <a:chOff x="160369" y="1975784"/>
              <a:chExt cx="1712703" cy="677146"/>
            </a:xfrm>
          </p:grpSpPr>
          <p:sp>
            <p:nvSpPr>
              <p:cNvPr id="30" name="Rectangle 29"/>
              <p:cNvSpPr/>
              <p:nvPr/>
            </p:nvSpPr>
            <p:spPr>
              <a:xfrm>
                <a:off x="160369" y="2314263"/>
                <a:ext cx="666045" cy="33866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31" name="TextBox 30"/>
              <p:cNvSpPr txBox="1"/>
              <p:nvPr/>
            </p:nvSpPr>
            <p:spPr>
              <a:xfrm>
                <a:off x="919603" y="1975784"/>
                <a:ext cx="953469" cy="389021"/>
              </a:xfrm>
              <a:prstGeom prst="rect">
                <a:avLst/>
              </a:prstGeom>
              <a:noFill/>
            </p:spPr>
            <p:txBody>
              <a:bodyPr wrap="square" rtlCol="0" anchor="ctr">
                <a:spAutoFit/>
              </a:bodyPr>
              <a:lstStyle/>
              <a:p>
                <a:r>
                  <a:rPr lang="en-US" sz="1100" dirty="0"/>
                  <a:t>Priority 1</a:t>
                </a:r>
              </a:p>
            </p:txBody>
          </p:sp>
        </p:grpSp>
      </p:grpSp>
      <p:sp>
        <p:nvSpPr>
          <p:cNvPr id="36" name="Rectangle 52"/>
          <p:cNvSpPr>
            <a:spLocks noChangeArrowheads="1"/>
          </p:cNvSpPr>
          <p:nvPr/>
        </p:nvSpPr>
        <p:spPr bwMode="auto">
          <a:xfrm>
            <a:off x="4376204" y="2022757"/>
            <a:ext cx="1245673"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685800" eaLnBrk="0" fontAlgn="base" hangingPunct="0">
              <a:lnSpc>
                <a:spcPct val="90000"/>
              </a:lnSpc>
              <a:spcBef>
                <a:spcPct val="0"/>
              </a:spcBef>
              <a:spcAft>
                <a:spcPct val="0"/>
              </a:spcAft>
              <a:defRPr/>
            </a:pPr>
            <a:r>
              <a:rPr lang="en-US" altLang="zh-CN" sz="1200" kern="0" dirty="0">
                <a:solidFill>
                  <a:srgbClr val="FFFFFF"/>
                </a:solidFill>
                <a:ea typeface="宋体" charset="-122"/>
              </a:rPr>
              <a:t>(~7000)</a:t>
            </a:r>
          </a:p>
        </p:txBody>
      </p:sp>
      <p:cxnSp>
        <p:nvCxnSpPr>
          <p:cNvPr id="3" name="Straight Connector 2"/>
          <p:cNvCxnSpPr/>
          <p:nvPr/>
        </p:nvCxnSpPr>
        <p:spPr>
          <a:xfrm flipH="1">
            <a:off x="4976307" y="753554"/>
            <a:ext cx="17417" cy="24396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248401"/>
      </p:ext>
    </p:extLst>
  </p:cSld>
  <p:clrMapOvr>
    <a:masterClrMapping/>
  </p:clrMapOvr>
</p:sld>
</file>

<file path=ppt/theme/theme1.xml><?xml version="1.0" encoding="utf-8"?>
<a:theme xmlns:a="http://schemas.openxmlformats.org/drawingml/2006/main" name="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vert="horz" wrap="square" lIns="91440" tIns="45720" rIns="91440" bIns="45720" numCol="1" anchor="t" anchorCtr="0" compatLnSpc="1">
        <a:prstTxWarp prst="textNoShape">
          <a:avLst/>
        </a:prstTxWarp>
      </a:bodyPr>
      <a:lstStyle>
        <a:defPPr>
          <a:defRPr sz="1600"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PowerPoint_Templat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Custom 2">
      <a:majorFont>
        <a:latin typeface="GE Inspira Pitch"/>
        <a:ea typeface="GE汉仪中圆简"/>
        <a:cs typeface=""/>
      </a:majorFont>
      <a:minorFont>
        <a:latin typeface="GE Inspira Pitch"/>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1.xml><?xml version="1.0" encoding="utf-8"?>
<a:theme xmlns:a="http://schemas.openxmlformats.org/drawingml/2006/main" name="11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PowerPoint_Templat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Custom 2">
      <a:majorFont>
        <a:latin typeface="GE Inspira Pitch"/>
        <a:ea typeface="GE汉仪中圆简"/>
        <a:cs typeface=""/>
      </a:majorFont>
      <a:minorFont>
        <a:latin typeface="GE Inspira Pitch"/>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3.xml><?xml version="1.0" encoding="utf-8"?>
<a:theme xmlns:a="http://schemas.openxmlformats.org/drawingml/2006/main" name="3_PowerPoint_Templat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Custom 2">
      <a:majorFont>
        <a:latin typeface="GE Inspira Pitch"/>
        <a:ea typeface="GE汉仪中圆简"/>
        <a:cs typeface=""/>
      </a:majorFont>
      <a:minorFont>
        <a:latin typeface="GE Inspira Pitch"/>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4.xml><?xml version="1.0" encoding="utf-8"?>
<a:theme xmlns:a="http://schemas.openxmlformats.org/drawingml/2006/main" name="13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lstStyle>
        <a:defPPr algn="ctr" defTabSz="457200">
          <a:defRPr dirty="0">
            <a:solidFill>
              <a:srgbClr val="4583D1">
                <a:lumMod val="75000"/>
              </a:srgbClr>
            </a:solidFill>
          </a:defRPr>
        </a:defPPr>
      </a:lstStyle>
    </a:txDef>
  </a:objectDefaults>
  <a:extraClrSchemeLst/>
</a:theme>
</file>

<file path=ppt/theme/theme15.xml><?xml version="1.0" encoding="utf-8"?>
<a:theme xmlns:a="http://schemas.openxmlformats.org/drawingml/2006/main" name="14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3_blank">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GE 2014 BLU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18.xml><?xml version="1.0" encoding="utf-8"?>
<a:theme xmlns:a="http://schemas.openxmlformats.org/drawingml/2006/main" name="2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vert="horz" wrap="square" lIns="91440" tIns="45720" rIns="91440" bIns="45720" numCol="1" anchor="t" anchorCtr="0" compatLnSpc="1">
        <a:prstTxWarp prst="textNoShape">
          <a:avLst/>
        </a:prstTxWarp>
      </a:bodyPr>
      <a:lstStyle>
        <a:defPPr>
          <a:defRPr sz="1600"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Standard_PowerPoint_Template">
  <a:themeElements>
    <a:clrScheme name="GE Theme Colors">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75D83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1.xml><?xml version="1.0" encoding="utf-8"?>
<a:theme xmlns:a="http://schemas.openxmlformats.org/drawingml/2006/main" name="3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12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GE">
  <a:themeElements>
    <a:clrScheme name="GE Colors">
      <a:dk1>
        <a:srgbClr val="63666A"/>
      </a:dk1>
      <a:lt1>
        <a:sysClr val="window" lastClr="C7EDCC"/>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_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2_GE 2014 BLU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6.xml><?xml version="1.0" encoding="utf-8"?>
<a:theme xmlns:a="http://schemas.openxmlformats.org/drawingml/2006/main" name="3_GE 2014 BLU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GE Inspira Pitch 2014">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6_GE_Blue">
  <a:themeElements>
    <a:clrScheme name="">
      <a:dk1>
        <a:srgbClr val="454545"/>
      </a:dk1>
      <a:lt1>
        <a:srgbClr val="FFFFFF"/>
      </a:lt1>
      <a:dk2>
        <a:srgbClr val="0745AB"/>
      </a:dk2>
      <a:lt2>
        <a:srgbClr val="EEECE1"/>
      </a:lt2>
      <a:accent1>
        <a:srgbClr val="4583D1"/>
      </a:accent1>
      <a:accent2>
        <a:srgbClr val="052F69"/>
      </a:accent2>
      <a:accent3>
        <a:srgbClr val="FFFFFF"/>
      </a:accent3>
      <a:accent4>
        <a:srgbClr val="3A3A3A"/>
      </a:accent4>
      <a:accent5>
        <a:srgbClr val="B0C1E5"/>
      </a:accent5>
      <a:accent6>
        <a:srgbClr val="042A5E"/>
      </a:accent6>
      <a:hlink>
        <a:srgbClr val="0745AB"/>
      </a:hlink>
      <a:folHlink>
        <a:srgbClr val="0745AB"/>
      </a:folHlink>
    </a:clrScheme>
    <a:fontScheme name="GE_Blue">
      <a:majorFont>
        <a:latin typeface="GE汉仪中圆简"/>
        <a:ea typeface="GE汉仪中圆简"/>
        <a:cs typeface=""/>
      </a:majorFont>
      <a:minorFont>
        <a:latin typeface="GE汉仪中圆简"/>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5.xml><?xml version="1.0" encoding="utf-8"?>
<a:theme xmlns:a="http://schemas.openxmlformats.org/drawingml/2006/main" name="7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8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GE_Blue">
  <a:themeElements>
    <a:clrScheme name="">
      <a:dk1>
        <a:srgbClr val="454545"/>
      </a:dk1>
      <a:lt1>
        <a:srgbClr val="FFFFFF"/>
      </a:lt1>
      <a:dk2>
        <a:srgbClr val="0745AB"/>
      </a:dk2>
      <a:lt2>
        <a:srgbClr val="EEECE1"/>
      </a:lt2>
      <a:accent1>
        <a:srgbClr val="4583D1"/>
      </a:accent1>
      <a:accent2>
        <a:srgbClr val="052F69"/>
      </a:accent2>
      <a:accent3>
        <a:srgbClr val="FFFFFF"/>
      </a:accent3>
      <a:accent4>
        <a:srgbClr val="3A3A3A"/>
      </a:accent4>
      <a:accent5>
        <a:srgbClr val="B0C1E5"/>
      </a:accent5>
      <a:accent6>
        <a:srgbClr val="042A5E"/>
      </a:accent6>
      <a:hlink>
        <a:srgbClr val="0745AB"/>
      </a:hlink>
      <a:folHlink>
        <a:srgbClr val="0745AB"/>
      </a:folHlink>
    </a:clrScheme>
    <a:fontScheme name="GE_Blue">
      <a:majorFont>
        <a:latin typeface="GE汉仪中圆简"/>
        <a:ea typeface="GE汉仪中圆简"/>
        <a:cs typeface=""/>
      </a:majorFont>
      <a:minorFont>
        <a:latin typeface="GE汉仪中圆简"/>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8.xml><?xml version="1.0" encoding="utf-8"?>
<a:theme xmlns:a="http://schemas.openxmlformats.org/drawingml/2006/main" name="10_GE_Blue">
  <a:themeElements>
    <a:clrScheme name="GE_2013_BLUE">
      <a:dk1>
        <a:srgbClr val="454545"/>
      </a:dk1>
      <a:lt1>
        <a:sysClr val="window" lastClr="C7EDCC"/>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PowerPoint_Template">
  <a:themeElements>
    <a:clrScheme name="GE 2014 V01 Interim 05 (probably final)">
      <a:dk1>
        <a:srgbClr val="575757"/>
      </a:dk1>
      <a:lt1>
        <a:sysClr val="window" lastClr="C7EDCC"/>
      </a:lt1>
      <a:dk2>
        <a:srgbClr val="005CB9"/>
      </a:dk2>
      <a:lt2>
        <a:srgbClr val="E9E9E9"/>
      </a:lt2>
      <a:accent1>
        <a:srgbClr val="3693F8"/>
      </a:accent1>
      <a:accent2>
        <a:srgbClr val="00366E"/>
      </a:accent2>
      <a:accent3>
        <a:srgbClr val="46AD00"/>
      </a:accent3>
      <a:accent4>
        <a:srgbClr val="1D5F11"/>
      </a:accent4>
      <a:accent5>
        <a:srgbClr val="FFCF45"/>
      </a:accent5>
      <a:accent6>
        <a:srgbClr val="841225"/>
      </a:accent6>
      <a:hlink>
        <a:srgbClr val="005CBA"/>
      </a:hlink>
      <a:folHlink>
        <a:srgbClr val="005CB9"/>
      </a:folHlink>
    </a:clrScheme>
    <a:fontScheme name="Custom 2">
      <a:majorFont>
        <a:latin typeface="GE Inspira Pitch"/>
        <a:ea typeface="GE汉仪中圆简"/>
        <a:cs typeface=""/>
      </a:majorFont>
      <a:minorFont>
        <a:latin typeface="GE Inspira Pitch"/>
        <a:ea typeface="GE汉仪中圆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12875</TotalTime>
  <Words>758</Words>
  <Application>Microsoft Office PowerPoint</Application>
  <PresentationFormat>On-screen Show (16:9)</PresentationFormat>
  <Paragraphs>316</Paragraphs>
  <Slides>16</Slides>
  <Notes>14</Notes>
  <HiddenSlides>0</HiddenSlides>
  <MMClips>0</MMClips>
  <ScaleCrop>false</ScaleCrop>
  <HeadingPairs>
    <vt:vector size="8" baseType="variant">
      <vt:variant>
        <vt:lpstr>Fonts Used</vt:lpstr>
      </vt:variant>
      <vt:variant>
        <vt:i4>15</vt:i4>
      </vt:variant>
      <vt:variant>
        <vt:lpstr>Theme</vt:lpstr>
      </vt:variant>
      <vt:variant>
        <vt:i4>26</vt:i4>
      </vt:variant>
      <vt:variant>
        <vt:lpstr>Embedded OLE Servers</vt:lpstr>
      </vt:variant>
      <vt:variant>
        <vt:i4>1</vt:i4>
      </vt:variant>
      <vt:variant>
        <vt:lpstr>Slide Titles</vt:lpstr>
      </vt:variant>
      <vt:variant>
        <vt:i4>16</vt:i4>
      </vt:variant>
    </vt:vector>
  </HeadingPairs>
  <TitlesOfParts>
    <vt:vector size="58" baseType="lpstr">
      <vt:lpstr>GE汉仪中圆简</vt:lpstr>
      <vt:lpstr>GE汉仪粗圆简</vt:lpstr>
      <vt:lpstr>GE汉仪细圆简</vt:lpstr>
      <vt:lpstr>Lucida Grande</vt:lpstr>
      <vt:lpstr>宋体</vt:lpstr>
      <vt:lpstr>幼圆</vt:lpstr>
      <vt:lpstr>微软雅黑</vt:lpstr>
      <vt:lpstr>等线</vt:lpstr>
      <vt:lpstr>黑体</vt:lpstr>
      <vt:lpstr>Arial</vt:lpstr>
      <vt:lpstr>Calibri</vt:lpstr>
      <vt:lpstr>GE Inspira</vt:lpstr>
      <vt:lpstr>GE Inspira Pitch</vt:lpstr>
      <vt:lpstr>GE Inspira Sans</vt:lpstr>
      <vt:lpstr>Wingdings</vt:lpstr>
      <vt:lpstr>GE_Blue</vt:lpstr>
      <vt:lpstr>4_GE_Blue</vt:lpstr>
      <vt:lpstr>5_GE_Blue</vt:lpstr>
      <vt:lpstr>6_GE_Blue</vt:lpstr>
      <vt:lpstr>7_GE_Blue</vt:lpstr>
      <vt:lpstr>8_GE_Blue</vt:lpstr>
      <vt:lpstr>9_GE_Blue</vt:lpstr>
      <vt:lpstr>10_GE_Blue</vt:lpstr>
      <vt:lpstr>PowerPoint_Template</vt:lpstr>
      <vt:lpstr>1_PowerPoint_Template</vt:lpstr>
      <vt:lpstr>11_GE_Blue</vt:lpstr>
      <vt:lpstr>2_PowerPoint_Template</vt:lpstr>
      <vt:lpstr>3_PowerPoint_Template</vt:lpstr>
      <vt:lpstr>13_GE_Blue</vt:lpstr>
      <vt:lpstr>14_GE_Blue</vt:lpstr>
      <vt:lpstr>3_blank</vt:lpstr>
      <vt:lpstr>GE 2014 BLUE</vt:lpstr>
      <vt:lpstr>2_GE_Blue</vt:lpstr>
      <vt:lpstr>1_GE_Blue</vt:lpstr>
      <vt:lpstr>Standard_PowerPoint_Template</vt:lpstr>
      <vt:lpstr>3_GE_Blue</vt:lpstr>
      <vt:lpstr>12_GE_Blue</vt:lpstr>
      <vt:lpstr>GE</vt:lpstr>
      <vt:lpstr>2_Office 主题</vt:lpstr>
      <vt:lpstr>2_GE 2014 BLUE</vt:lpstr>
      <vt:lpstr>3_GE 2014 BLUE</vt:lpstr>
      <vt:lpstr>Worksheet</vt:lpstr>
      <vt:lpstr>APM Introduction</vt:lpstr>
      <vt:lpstr>APM Market Overview</vt:lpstr>
      <vt:lpstr>Major Competitor (医信云服)</vt:lpstr>
      <vt:lpstr>Major Competitor (医信云服) - Video</vt:lpstr>
      <vt:lpstr>Why APM?</vt:lpstr>
      <vt:lpstr>Why APM? – minimum requirements</vt:lpstr>
      <vt:lpstr>Customer Segmentation</vt:lpstr>
      <vt:lpstr>Value Proposition</vt:lpstr>
      <vt:lpstr>Target Customer</vt:lpstr>
      <vt:lpstr>What’s APM?</vt:lpstr>
      <vt:lpstr>Offering</vt:lpstr>
      <vt:lpstr>Feature Development Plan</vt:lpstr>
      <vt:lpstr>Commercial Activation</vt:lpstr>
      <vt:lpstr>APM Demo</vt:lpstr>
      <vt:lpstr>PowerPoint Presentation</vt:lpstr>
      <vt:lpstr>APM Function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HaoYan</dc:creator>
  <cp:lastModifiedBy>Wu, Jianbin (GE Healthcare)</cp:lastModifiedBy>
  <cp:revision>867</cp:revision>
  <dcterms:created xsi:type="dcterms:W3CDTF">2014-12-08T06:09:33Z</dcterms:created>
  <dcterms:modified xsi:type="dcterms:W3CDTF">2017-05-04T09:15:11Z</dcterms:modified>
</cp:coreProperties>
</file>